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Gotham" pitchFamily="2" charset="0"/>
      <p:regular r:id="rId15"/>
      <p:bold r:id="rId16"/>
      <p:italic r:id="rId17"/>
      <p:boldItalic r:id="rId18"/>
    </p:embeddedFont>
    <p:embeddedFont>
      <p:font typeface="Gotham Bold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2" autoAdjust="0"/>
  </p:normalViewPr>
  <p:slideViewPr>
    <p:cSldViewPr>
      <p:cViewPr varScale="1">
        <p:scale>
          <a:sx n="89" d="100"/>
          <a:sy n="89" d="100"/>
        </p:scale>
        <p:origin x="26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1019175"/>
            <a:ext cx="18288000" cy="820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2026 Mississippi</a:t>
            </a:r>
          </a:p>
          <a:p>
            <a:pPr algn="ctr">
              <a:lnSpc>
                <a:spcPts val="12960"/>
              </a:lnSpc>
            </a:pPr>
            <a:r>
              <a:rPr lang="en-US" sz="108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Collegiate DECA</a:t>
            </a:r>
          </a:p>
          <a:p>
            <a:pPr algn="ctr">
              <a:lnSpc>
                <a:spcPts val="12960"/>
              </a:lnSpc>
              <a:spcBef>
                <a:spcPct val="0"/>
              </a:spcBef>
            </a:pPr>
            <a:r>
              <a:rPr lang="en-US" sz="108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State Career Development Conference Results</a:t>
            </a:r>
          </a:p>
        </p:txBody>
      </p:sp>
      <p:sp>
        <p:nvSpPr>
          <p:cNvPr id="7" name="Freeform 7"/>
          <p:cNvSpPr/>
          <p:nvPr/>
        </p:nvSpPr>
        <p:spPr>
          <a:xfrm>
            <a:off x="14023053" y="8596984"/>
            <a:ext cx="3552777" cy="1246433"/>
          </a:xfrm>
          <a:custGeom>
            <a:avLst/>
            <a:gdLst/>
            <a:ahLst/>
            <a:cxnLst/>
            <a:rect l="l" t="t" r="r" b="b"/>
            <a:pathLst>
              <a:path w="3552777" h="1246433">
                <a:moveTo>
                  <a:pt x="0" y="0"/>
                </a:moveTo>
                <a:lnTo>
                  <a:pt x="3552777" y="0"/>
                </a:lnTo>
                <a:lnTo>
                  <a:pt x="3552777" y="1246432"/>
                </a:lnTo>
                <a:lnTo>
                  <a:pt x="0" y="1246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643241" y="6760645"/>
            <a:ext cx="454431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3ʳᵈ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-9525"/>
            <a:ext cx="1558290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75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PROFESSIONAL SALES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8195" y="7651838"/>
            <a:ext cx="16611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N. </a:t>
            </a:r>
            <a:r>
              <a:rPr lang="en-US" sz="65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Piecora</a:t>
            </a:r>
            <a:endParaRPr lang="en-US" sz="6500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Southwest Mississippi Community College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9150" y="4977148"/>
            <a:ext cx="16611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T. Stallings</a:t>
            </a:r>
          </a:p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Southwest Mississippi Community College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88460" y="3958117"/>
            <a:ext cx="466338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2ⁿᵈ PLACE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3900" y="2154866"/>
            <a:ext cx="161925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J. Tobias</a:t>
            </a:r>
          </a:p>
          <a:p>
            <a:pPr>
              <a:lnSpc>
                <a:spcPts val="54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Southwest Mississippi Community College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76591" y="1269626"/>
            <a:ext cx="427761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55851" y="7061103"/>
            <a:ext cx="1605229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3ʳᵈ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996" y="367541"/>
            <a:ext cx="18012004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RESTAURANT &amp; FOOD SERVICE</a:t>
            </a:r>
          </a:p>
          <a:p>
            <a:pPr algn="ctr">
              <a:lnSpc>
                <a:spcPts val="7200"/>
              </a:lnSpc>
            </a:pPr>
            <a:r>
              <a:rPr lang="en-US" sz="60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MANAGEMENT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3994" y="7933536"/>
            <a:ext cx="17736007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J. Tobias</a:t>
            </a:r>
          </a:p>
          <a:p>
            <a:pPr algn="ctr">
              <a:lnSpc>
                <a:spcPts val="5040"/>
              </a:lnSpc>
            </a:pPr>
            <a:r>
              <a:rPr lang="en-US" sz="45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Southwest Mississippi Community College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030" y="5423646"/>
            <a:ext cx="182519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J. </a:t>
            </a:r>
            <a:r>
              <a:rPr lang="en-US" sz="5499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Zackarevics</a:t>
            </a:r>
            <a:endParaRPr lang="en-US" sz="5499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5040"/>
              </a:lnSpc>
            </a:pPr>
            <a:r>
              <a:rPr lang="en-US" sz="45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Northeast Mississippi Community College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1240" y="4601510"/>
            <a:ext cx="1605229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2ⁿᵈ PLACE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6032" y="3083262"/>
            <a:ext cx="18251929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A. Martinez</a:t>
            </a:r>
          </a:p>
          <a:p>
            <a:pPr algn="ctr">
              <a:lnSpc>
                <a:spcPts val="5040"/>
              </a:lnSpc>
            </a:pPr>
            <a:r>
              <a:rPr lang="en-US" sz="45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Jones County Junior College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7848" y="2304244"/>
            <a:ext cx="1605229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33996" y="2507936"/>
            <a:ext cx="16052292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5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76400" y="768725"/>
            <a:ext cx="1417320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0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TRAVEL &amp; TOURISM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28923" y="3838933"/>
            <a:ext cx="13262438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7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S. Rowell</a:t>
            </a:r>
          </a:p>
          <a:p>
            <a:pPr>
              <a:lnSpc>
                <a:spcPts val="5400"/>
              </a:lnSpc>
            </a:pPr>
            <a:r>
              <a:rPr lang="en-US" sz="65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Pearl River Community College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233592" y="647700"/>
            <a:ext cx="7820806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DECA SCDC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1282" y="2972543"/>
            <a:ext cx="16475602" cy="651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CONGRATULATIONS</a:t>
            </a:r>
          </a:p>
          <a:p>
            <a:pPr algn="ctr">
              <a:lnSpc>
                <a:spcPts val="14400"/>
              </a:lnSpc>
            </a:pPr>
            <a:r>
              <a:rPr lang="en-US" sz="12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TO ALL OUR</a:t>
            </a:r>
          </a:p>
          <a:p>
            <a:pPr algn="ctr">
              <a:lnSpc>
                <a:spcPts val="14400"/>
              </a:lnSpc>
            </a:pPr>
            <a:r>
              <a:rPr lang="en-US" sz="12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WINNERS</a:t>
            </a:r>
          </a:p>
          <a:p>
            <a:pPr algn="ctr">
              <a:lnSpc>
                <a:spcPts val="14400"/>
              </a:lnSpc>
            </a:pPr>
            <a:endParaRPr lang="en-US" sz="120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5824" y="4254732"/>
            <a:ext cx="15294531" cy="432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Y. James &amp; J. Sanchez</a:t>
            </a:r>
          </a:p>
          <a:p>
            <a:pPr algn="ctr">
              <a:lnSpc>
                <a:spcPts val="9599"/>
              </a:lnSpc>
            </a:pPr>
            <a:r>
              <a:rPr lang="en-US" sz="7999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Jones County Junior College</a:t>
            </a:r>
          </a:p>
          <a:p>
            <a:pPr algn="ctr">
              <a:lnSpc>
                <a:spcPts val="14400"/>
              </a:lnSpc>
            </a:pPr>
            <a:r>
              <a:rPr lang="en-US" sz="12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 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91618" y="2587857"/>
            <a:ext cx="550019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65959" y="873500"/>
            <a:ext cx="11756082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9499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BUSINESS ETHICS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20118" y="2757773"/>
            <a:ext cx="5843191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4424850"/>
            <a:ext cx="17927403" cy="478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8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Z. </a:t>
            </a:r>
            <a:r>
              <a:rPr lang="en-US" sz="85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Foxworth</a:t>
            </a:r>
            <a:endParaRPr lang="en-US" sz="8500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9599"/>
              </a:lnSpc>
            </a:pPr>
            <a:r>
              <a:rPr lang="en-US" sz="7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Pearl River Community College-</a:t>
            </a:r>
            <a:r>
              <a:rPr lang="en-US" sz="7000" dirty="0" err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Poplarville</a:t>
            </a:r>
            <a:endParaRPr lang="en-US" sz="70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7920"/>
              </a:lnSpc>
            </a:pPr>
            <a:endParaRPr lang="en-US" sz="7999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68214" y="873500"/>
            <a:ext cx="14151571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9499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CORPORATE FINANCE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978848" y="2514600"/>
            <a:ext cx="397232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0024199" y="0"/>
            <a:ext cx="38336397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ENTREPRENEURSHIP – </a:t>
            </a:r>
          </a:p>
          <a:p>
            <a:pPr algn="ctr">
              <a:lnSpc>
                <a:spcPts val="8399"/>
              </a:lnSpc>
            </a:pPr>
            <a:r>
              <a:rPr lang="en-US" sz="6999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STARTING A BUSINESS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3444" y="3505200"/>
            <a:ext cx="17501111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P. Morris</a:t>
            </a:r>
          </a:p>
          <a:p>
            <a:pPr algn="ctr">
              <a:lnSpc>
                <a:spcPts val="6599"/>
              </a:lnSpc>
            </a:pPr>
            <a:r>
              <a:rPr lang="en-US" sz="5499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Southwest Mississippi Community College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6291" y="6591300"/>
            <a:ext cx="17501111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K. </a:t>
            </a:r>
            <a:r>
              <a:rPr lang="en-US" sz="60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Ducksworth</a:t>
            </a:r>
            <a:r>
              <a:rPr lang="en-US" sz="6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&amp; J. Sanchez</a:t>
            </a:r>
          </a:p>
          <a:p>
            <a:pPr algn="ctr">
              <a:lnSpc>
                <a:spcPts val="6599"/>
              </a:lnSpc>
            </a:pPr>
            <a:r>
              <a:rPr lang="en-US" sz="5499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Jones County Junior College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78848" y="5610225"/>
            <a:ext cx="4330303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2ⁿᵈ PLACE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3169695"/>
            <a:ext cx="16052292" cy="142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0"/>
              </a:lnSpc>
            </a:pPr>
            <a:r>
              <a:rPr lang="en-US" sz="9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7336" y="36195"/>
            <a:ext cx="17509503" cy="246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5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ENTREPRENEURSHIP </a:t>
            </a:r>
          </a:p>
          <a:p>
            <a:pPr algn="ctr">
              <a:lnSpc>
                <a:spcPts val="9720"/>
              </a:lnSpc>
            </a:pPr>
            <a:r>
              <a:rPr lang="en-US" sz="95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OPERATIONS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7609" y="3697620"/>
            <a:ext cx="17928955" cy="367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endParaRPr dirty="0"/>
          </a:p>
          <a:p>
            <a:pPr algn="ctr">
              <a:lnSpc>
                <a:spcPts val="10800"/>
              </a:lnSpc>
            </a:pPr>
            <a:r>
              <a:rPr lang="en-US" sz="8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P. Morris</a:t>
            </a:r>
          </a:p>
          <a:p>
            <a:pPr algn="ctr">
              <a:lnSpc>
                <a:spcPts val="5759"/>
              </a:lnSpc>
            </a:pPr>
            <a:r>
              <a:rPr lang="en-US" sz="7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Southwest Mississippi Community College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11814" y="5658538"/>
            <a:ext cx="466437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1"/>
              </a:lnSpc>
            </a:pPr>
            <a:r>
              <a:rPr lang="en-US" sz="7001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2ⁿᵈ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73326" y="0"/>
            <a:ext cx="1014134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EVENT PLANNING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790" y="6772963"/>
            <a:ext cx="1783842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M. Campbell &amp; M. Floyd</a:t>
            </a:r>
          </a:p>
          <a:p>
            <a:pPr algn="ctr">
              <a:lnSpc>
                <a:spcPts val="5759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Northeast Mississippi Community College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187051" y="2667344"/>
            <a:ext cx="1866210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 L. Castaneda &amp; N. </a:t>
            </a:r>
            <a:r>
              <a:rPr lang="en-US" sz="6500" b="1" dirty="0" err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Treadaway</a:t>
            </a:r>
            <a:endParaRPr lang="en-US" sz="6500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5759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Pearl River Community College - Poplarville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5191" y="1619594"/>
            <a:ext cx="427761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699492" y="2443763"/>
            <a:ext cx="488900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78393" y="426199"/>
            <a:ext cx="11531203" cy="1242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HOTEL &amp; LODGING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7033" y="3762842"/>
            <a:ext cx="17853921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J. Ruff</a:t>
            </a:r>
          </a:p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Northeast Mississippi Community College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78984" y="5542764"/>
            <a:ext cx="5330032" cy="113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2ⁿᵈ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404479"/>
            <a:ext cx="18316569" cy="114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0"/>
              </a:lnSpc>
            </a:pPr>
            <a:r>
              <a:rPr lang="en-US" sz="75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HUMAN RESOURCE MANAGEMENT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1756" y="5838159"/>
            <a:ext cx="15884478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endParaRPr dirty="0"/>
          </a:p>
          <a:p>
            <a:pPr algn="ctr">
              <a:lnSpc>
                <a:spcPts val="90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K. Wilson</a:t>
            </a:r>
          </a:p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Northeast Mississippi Community College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7089" y="2873141"/>
            <a:ext cx="14453812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S. Nutt</a:t>
            </a:r>
          </a:p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Jones County Junior College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99498" y="1810131"/>
            <a:ext cx="4889004" cy="113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500616"/>
            <a:ext cx="18288000" cy="786384"/>
            <a:chOff x="0" y="0"/>
            <a:chExt cx="24384000" cy="10485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1048512"/>
            </a:xfrm>
            <a:custGeom>
              <a:avLst/>
              <a:gdLst/>
              <a:ahLst/>
              <a:cxnLst/>
              <a:rect l="l" t="t" r="r" b="b"/>
              <a:pathLst>
                <a:path w="24384000" h="1048512">
                  <a:moveTo>
                    <a:pt x="0" y="0"/>
                  </a:moveTo>
                  <a:lnTo>
                    <a:pt x="24384000" y="0"/>
                  </a:lnTo>
                  <a:lnTo>
                    <a:pt x="24384000" y="1048512"/>
                  </a:lnTo>
                  <a:lnTo>
                    <a:pt x="0" y="1048512"/>
                  </a:lnTo>
                  <a:close/>
                </a:path>
              </a:pathLst>
            </a:custGeom>
            <a:solidFill>
              <a:srgbClr val="00B0F0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 rot="10680">
            <a:off x="-28623" y="9473222"/>
            <a:ext cx="18345236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383000" y="9702460"/>
            <a:ext cx="1544403" cy="407480"/>
            <a:chOff x="0" y="0"/>
            <a:chExt cx="2059203" cy="543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59178" cy="543306"/>
            </a:xfrm>
            <a:custGeom>
              <a:avLst/>
              <a:gdLst/>
              <a:ahLst/>
              <a:cxnLst/>
              <a:rect l="l" t="t" r="r" b="b"/>
              <a:pathLst>
                <a:path w="2059178" h="543306">
                  <a:moveTo>
                    <a:pt x="0" y="0"/>
                  </a:moveTo>
                  <a:lnTo>
                    <a:pt x="2059178" y="0"/>
                  </a:lnTo>
                  <a:lnTo>
                    <a:pt x="2059178" y="543306"/>
                  </a:lnTo>
                  <a:lnTo>
                    <a:pt x="0" y="54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86" r="-1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615645" y="1967188"/>
            <a:ext cx="4889004" cy="113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000" b="1" dirty="0">
                <a:solidFill>
                  <a:srgbClr val="D4E6FF"/>
                </a:solidFill>
                <a:latin typeface="Gotham Bold"/>
                <a:ea typeface="Gotham Bold"/>
                <a:cs typeface="Gotham Bold"/>
                <a:sym typeface="Gotham Bold"/>
              </a:rPr>
              <a:t>1ˢᵗ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02877" y="404479"/>
            <a:ext cx="17114540" cy="11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7500" b="1" u="sng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MARKETING COMMUNICATIONS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98142" y="3166269"/>
            <a:ext cx="1831657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5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L. Greenlee &amp; K. Rias</a:t>
            </a:r>
          </a:p>
          <a:p>
            <a:pPr algn="ct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Northeast Mississippi Community College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234</Words>
  <Application>Microsoft Macintosh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Gotham Bold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DECA Awards Powerpoint.pptx</dc:title>
  <dc:creator>mccb</dc:creator>
  <cp:lastModifiedBy>MARK JENKINS</cp:lastModifiedBy>
  <cp:revision>7</cp:revision>
  <dcterms:created xsi:type="dcterms:W3CDTF">2006-08-16T00:00:00Z</dcterms:created>
  <dcterms:modified xsi:type="dcterms:W3CDTF">2026-02-18T20:15:42Z</dcterms:modified>
  <dc:identifier>DAHBg3TKeeI</dc:identifier>
</cp:coreProperties>
</file>