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18288000" cy="10287000"/>
  <p:notesSz cx="6858000" cy="9144000"/>
  <p:embeddedFontLst>
    <p:embeddedFont>
      <p:font typeface="Gotham Bold" charset="1" panose="00000000000000000000"/>
      <p:regular r:id="rId2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fonts/font27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971649" y="8927052"/>
            <a:ext cx="3012297" cy="1056814"/>
          </a:xfrm>
          <a:custGeom>
            <a:avLst/>
            <a:gdLst/>
            <a:ahLst/>
            <a:cxnLst/>
            <a:rect r="r" b="b" t="t" l="l"/>
            <a:pathLst>
              <a:path h="1056814" w="3012297">
                <a:moveTo>
                  <a:pt x="0" y="0"/>
                </a:moveTo>
                <a:lnTo>
                  <a:pt x="3012297" y="0"/>
                </a:lnTo>
                <a:lnTo>
                  <a:pt x="3012297" y="1056814"/>
                </a:lnTo>
                <a:lnTo>
                  <a:pt x="0" y="105681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8000"/>
            </a:blip>
            <a:stretch>
              <a:fillRect l="0" t="0" r="-235068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582290" y="914711"/>
            <a:ext cx="17123421" cy="82766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159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2025 Mississippi</a:t>
            </a:r>
          </a:p>
          <a:p>
            <a:pPr algn="ctr">
              <a:lnSpc>
                <a:spcPts val="13159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Collegiate DECA</a:t>
            </a:r>
          </a:p>
          <a:p>
            <a:pPr algn="ctr">
              <a:lnSpc>
                <a:spcPts val="13159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State Career Development Conference</a:t>
            </a:r>
          </a:p>
          <a:p>
            <a:pPr algn="ctr">
              <a:lnSpc>
                <a:spcPts val="13159"/>
              </a:lnSpc>
              <a:spcBef>
                <a:spcPct val="0"/>
              </a:spcBef>
            </a:pPr>
            <a:r>
              <a:rPr lang="en-US" b="true" sz="93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Results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FINANCIAL </a:t>
            </a:r>
          </a:p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ACCOUNTING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0" y="3471653"/>
            <a:ext cx="18288000" cy="2371365"/>
            <a:chOff x="0" y="0"/>
            <a:chExt cx="24384000" cy="3161820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9804364" y="-133350"/>
              <a:ext cx="477527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1  Place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101086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J. Reifers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242268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Northeast Mississippi Community College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10176776" y="186287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ST</a:t>
              </a:r>
            </a:p>
          </p:txBody>
        </p:sp>
      </p:grpSp>
      <p:sp>
        <p:nvSpPr>
          <p:cNvPr name="AutoShape 8" id="8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0" y="6594241"/>
            <a:ext cx="18288000" cy="2320275"/>
            <a:chOff x="0" y="0"/>
            <a:chExt cx="24384000" cy="3093700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8759228" y="-133350"/>
              <a:ext cx="686554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98084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A. Moore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235456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Southwest Mississippi Community College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10240276" y="184553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1463755"/>
            <a:ext cx="17093847" cy="11439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b="true" sz="93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HOTEL &amp; LODGING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569421" y="4471670"/>
            <a:ext cx="5149157" cy="1210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0"/>
              </a:lnSpc>
              <a:spcBef>
                <a:spcPct val="0"/>
              </a:spcBef>
            </a:pPr>
            <a:r>
              <a:rPr lang="en-US" b="true" sz="71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5383413"/>
            <a:ext cx="18288000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  <a:spcBef>
                <a:spcPct val="0"/>
              </a:spcBef>
            </a:pPr>
            <a:r>
              <a:rPr lang="en-US" b="true" sz="65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T. Jones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6427988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Northeast Mississippi Community College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602721" y="4709476"/>
            <a:ext cx="729728" cy="280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8000"/>
            </a:blip>
            <a:stretch>
              <a:fillRect l="0" t="0" r="-235068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HUMAN RESOURCE MANAGEMENT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0" y="3471653"/>
            <a:ext cx="18288000" cy="2371365"/>
            <a:chOff x="0" y="0"/>
            <a:chExt cx="24384000" cy="3161820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9804364" y="-133350"/>
              <a:ext cx="477527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1  Place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101086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F. Johnston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242268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Northeast Mississippi Community College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10176776" y="186287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ST</a:t>
              </a:r>
            </a:p>
          </p:txBody>
        </p:sp>
      </p:grpSp>
      <p:sp>
        <p:nvSpPr>
          <p:cNvPr name="AutoShape 8" id="8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0" y="6594241"/>
            <a:ext cx="18288000" cy="2320275"/>
            <a:chOff x="0" y="0"/>
            <a:chExt cx="24384000" cy="3093700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8759228" y="-133350"/>
              <a:ext cx="686554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98084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A. Martinez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235456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Jones County Junior College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10240276" y="184553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b="true" sz="93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INTERNATIONAL</a:t>
            </a:r>
          </a:p>
          <a:p>
            <a:pPr algn="ctr">
              <a:lnSpc>
                <a:spcPts val="8271"/>
              </a:lnSpc>
            </a:pPr>
            <a:r>
              <a:rPr lang="en-US" b="true" sz="93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MARKETING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569421" y="4471670"/>
            <a:ext cx="5149157" cy="1210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0"/>
              </a:lnSpc>
              <a:spcBef>
                <a:spcPct val="0"/>
              </a:spcBef>
            </a:pPr>
            <a:r>
              <a:rPr lang="en-US" b="true" sz="71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5383413"/>
            <a:ext cx="18288000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  <a:spcBef>
                <a:spcPct val="0"/>
              </a:spcBef>
            </a:pPr>
            <a:r>
              <a:rPr lang="en-US" b="true" sz="65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G. Torres &amp; K. Torres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6427988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Northeast Mississippi Community College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602721" y="4709476"/>
            <a:ext cx="729728" cy="280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8000"/>
            </a:blip>
            <a:stretch>
              <a:fillRect l="0" t="0" r="-235068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b="true" sz="93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MARKETING COMMUNICATIONS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569421" y="4471670"/>
            <a:ext cx="5149157" cy="1210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0"/>
              </a:lnSpc>
              <a:spcBef>
                <a:spcPct val="0"/>
              </a:spcBef>
            </a:pPr>
            <a:r>
              <a:rPr lang="en-US" b="true" sz="71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5383413"/>
            <a:ext cx="18288000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  <a:spcBef>
                <a:spcPct val="0"/>
              </a:spcBef>
            </a:pPr>
            <a:r>
              <a:rPr lang="en-US" b="true" sz="65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K. Carter &amp; K. Rias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6427988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Northeast Mississippi Community College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602721" y="4709476"/>
            <a:ext cx="729728" cy="280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8000"/>
            </a:blip>
            <a:stretch>
              <a:fillRect l="0" t="0" r="-235068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11439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MARKETING MANAGEMENT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7383134" y="1896685"/>
            <a:ext cx="352173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2776850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J. Bell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385561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Southwest Mississippi Community College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87791" y="2185188"/>
            <a:ext cx="729728" cy="306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b="true" sz="18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AutoShape 7" id="7"/>
          <p:cNvSpPr/>
          <p:nvPr/>
        </p:nvSpPr>
        <p:spPr>
          <a:xfrm>
            <a:off x="597077" y="1767412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0" y="4838591"/>
            <a:ext cx="18288000" cy="2295088"/>
            <a:chOff x="0" y="0"/>
            <a:chExt cx="24384000" cy="3060117"/>
          </a:xfrm>
        </p:grpSpPr>
        <p:sp>
          <p:nvSpPr>
            <p:cNvPr name="TextBox 9" id="9"/>
            <p:cNvSpPr txBox="true"/>
            <p:nvPr/>
          </p:nvSpPr>
          <p:spPr>
            <a:xfrm rot="0">
              <a:off x="9655059" y="-133350"/>
              <a:ext cx="5073883" cy="15693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39"/>
                </a:lnSpc>
                <a:spcBef>
                  <a:spcPct val="0"/>
                </a:spcBef>
              </a:pPr>
              <a:r>
                <a:rPr lang="en-US" b="true" sz="7099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956784"/>
              <a:ext cx="24384000" cy="144039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099"/>
                </a:lnSpc>
                <a:spcBef>
                  <a:spcPct val="0"/>
                </a:spcBef>
              </a:pPr>
              <a:r>
                <a:rPr lang="en-US" b="true" sz="6499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A. Hernandez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2320978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Northeast Mississippi Community College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10236498" y="220914"/>
              <a:ext cx="972971" cy="3647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80"/>
                </a:lnSpc>
                <a:spcBef>
                  <a:spcPct val="0"/>
                </a:spcBef>
              </a:pPr>
              <a:r>
                <a:rPr lang="en-US" b="true" sz="17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7241294" y="7456158"/>
            <a:ext cx="380541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3  Place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0" y="8375409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I. Kelly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0" y="941046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Northeast Mississippi Community College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677374" y="7724229"/>
            <a:ext cx="729728" cy="2806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rd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11439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PROFESSIONAL SALES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7383134" y="1896685"/>
            <a:ext cx="352173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2776850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N. Moore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385561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Southwest Mississippi Community College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87791" y="2185188"/>
            <a:ext cx="729728" cy="306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b="true" sz="18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AutoShape 7" id="7"/>
          <p:cNvSpPr/>
          <p:nvPr/>
        </p:nvSpPr>
        <p:spPr>
          <a:xfrm>
            <a:off x="597077" y="1767412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0" y="4838591"/>
            <a:ext cx="18288000" cy="2295088"/>
            <a:chOff x="0" y="0"/>
            <a:chExt cx="24384000" cy="3060117"/>
          </a:xfrm>
        </p:grpSpPr>
        <p:sp>
          <p:nvSpPr>
            <p:cNvPr name="TextBox 9" id="9"/>
            <p:cNvSpPr txBox="true"/>
            <p:nvPr/>
          </p:nvSpPr>
          <p:spPr>
            <a:xfrm rot="0">
              <a:off x="9655059" y="-133350"/>
              <a:ext cx="5073883" cy="15693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39"/>
                </a:lnSpc>
                <a:spcBef>
                  <a:spcPct val="0"/>
                </a:spcBef>
              </a:pPr>
              <a:r>
                <a:rPr lang="en-US" b="true" sz="7099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956784"/>
              <a:ext cx="24384000" cy="144039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099"/>
                </a:lnSpc>
                <a:spcBef>
                  <a:spcPct val="0"/>
                </a:spcBef>
              </a:pPr>
              <a:r>
                <a:rPr lang="en-US" b="true" sz="6499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K. McGill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2320978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Southwest Mississippi Community College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10236498" y="220914"/>
              <a:ext cx="972971" cy="3647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80"/>
                </a:lnSpc>
                <a:spcBef>
                  <a:spcPct val="0"/>
                </a:spcBef>
              </a:pPr>
              <a:r>
                <a:rPr lang="en-US" b="true" sz="17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7241294" y="7456158"/>
            <a:ext cx="380541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3  Place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0" y="8375409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T. Stallings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0" y="941046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Southwest Mississippi Community College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677374" y="7724229"/>
            <a:ext cx="729728" cy="2806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rd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11439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PROFESSIONAL SALES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7181572" y="1902349"/>
            <a:ext cx="3924856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4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2776850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A. Ross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385561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Jones County Junior College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677374" y="2136771"/>
            <a:ext cx="729728" cy="306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b="true" sz="18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th</a:t>
            </a:r>
          </a:p>
        </p:txBody>
      </p:sp>
      <p:sp>
        <p:nvSpPr>
          <p:cNvPr name="AutoShape 7" id="7"/>
          <p:cNvSpPr/>
          <p:nvPr/>
        </p:nvSpPr>
        <p:spPr>
          <a:xfrm>
            <a:off x="597077" y="1767412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7241294" y="4705241"/>
            <a:ext cx="380541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5  Place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0" y="5525223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J. Tobias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0" y="6560275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Southwest Mississippi Community College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7241294" y="7456158"/>
            <a:ext cx="380541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6  Place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0" y="8375409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A. Moore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0" y="941046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Southwest Mississippi Community College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7677374" y="4962416"/>
            <a:ext cx="729728" cy="306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b="true" sz="18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th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677374" y="7667079"/>
            <a:ext cx="729728" cy="306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b="true" sz="18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th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160474"/>
            <a:ext cx="17093847" cy="1821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863"/>
              </a:lnSpc>
            </a:pPr>
            <a:r>
              <a:rPr lang="en-US" sz="77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RESTAURANT &amp; FOOD </a:t>
            </a:r>
          </a:p>
          <a:p>
            <a:pPr algn="ctr">
              <a:lnSpc>
                <a:spcPts val="6863"/>
              </a:lnSpc>
            </a:pPr>
            <a:r>
              <a:rPr lang="en-US" sz="77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SERVICE MANAGEMENT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7383134" y="1896685"/>
            <a:ext cx="352173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2776850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S. Rowell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385561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Pearl River Community College - Poplarville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87791" y="2185188"/>
            <a:ext cx="729728" cy="306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b="true" sz="18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AutoShape 7" id="7"/>
          <p:cNvSpPr/>
          <p:nvPr/>
        </p:nvSpPr>
        <p:spPr>
          <a:xfrm>
            <a:off x="597077" y="1948387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0" y="4838591"/>
            <a:ext cx="18288000" cy="2295088"/>
            <a:chOff x="0" y="0"/>
            <a:chExt cx="24384000" cy="3060117"/>
          </a:xfrm>
        </p:grpSpPr>
        <p:sp>
          <p:nvSpPr>
            <p:cNvPr name="TextBox 9" id="9"/>
            <p:cNvSpPr txBox="true"/>
            <p:nvPr/>
          </p:nvSpPr>
          <p:spPr>
            <a:xfrm rot="0">
              <a:off x="9655059" y="-133350"/>
              <a:ext cx="5073883" cy="15693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39"/>
                </a:lnSpc>
                <a:spcBef>
                  <a:spcPct val="0"/>
                </a:spcBef>
              </a:pPr>
              <a:r>
                <a:rPr lang="en-US" b="true" sz="7099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956784"/>
              <a:ext cx="24384000" cy="144039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099"/>
                </a:lnSpc>
                <a:spcBef>
                  <a:spcPct val="0"/>
                </a:spcBef>
              </a:pPr>
              <a:r>
                <a:rPr lang="en-US" b="true" sz="6499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J. Tobias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2320978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Southwest Mississippi Community College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10236498" y="220914"/>
              <a:ext cx="972971" cy="3647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80"/>
                </a:lnSpc>
                <a:spcBef>
                  <a:spcPct val="0"/>
                </a:spcBef>
              </a:pPr>
              <a:r>
                <a:rPr lang="en-US" b="true" sz="17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7241294" y="7456158"/>
            <a:ext cx="380541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3  Place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0" y="8375409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A. Rivera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0" y="941046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Jones County Junior College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677374" y="7724229"/>
            <a:ext cx="729728" cy="2806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rd</a:t>
            </a: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RETAIL </a:t>
            </a:r>
          </a:p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MANAGEMENT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0" y="3471653"/>
            <a:ext cx="18288000" cy="2371365"/>
            <a:chOff x="0" y="0"/>
            <a:chExt cx="24384000" cy="3161820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9804364" y="-133350"/>
              <a:ext cx="477527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1  Place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101086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K. McGill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242268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Southwest Mississippi Community College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10176776" y="186287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ST</a:t>
              </a:r>
            </a:p>
          </p:txBody>
        </p:sp>
      </p:grpSp>
      <p:sp>
        <p:nvSpPr>
          <p:cNvPr name="AutoShape 8" id="8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0" y="6594241"/>
            <a:ext cx="18288000" cy="2320275"/>
            <a:chOff x="0" y="0"/>
            <a:chExt cx="24384000" cy="3093700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8759228" y="-133350"/>
              <a:ext cx="686554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98084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H. Matias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235456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Northeast Mississippi Community College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10240276" y="184553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1463755"/>
            <a:ext cx="17093847" cy="11440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2"/>
              </a:lnSpc>
            </a:pPr>
            <a:r>
              <a:rPr lang="en-US" sz="9400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BUSINESS ETHICS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569421" y="4471670"/>
            <a:ext cx="5149157" cy="1210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0"/>
              </a:lnSpc>
              <a:spcBef>
                <a:spcPct val="0"/>
              </a:spcBef>
            </a:pPr>
            <a:r>
              <a:rPr lang="en-US" b="true" sz="71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5383413"/>
            <a:ext cx="18288000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  <a:spcBef>
                <a:spcPct val="0"/>
              </a:spcBef>
            </a:pPr>
            <a:r>
              <a:rPr lang="en-US" b="true" sz="65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J. Ellis &amp; Y. James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6427988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Jones County Junior College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602721" y="4709476"/>
            <a:ext cx="729728" cy="280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AutoShape 7" id="7"/>
          <p:cNvSpPr/>
          <p:nvPr/>
        </p:nvSpPr>
        <p:spPr>
          <a:xfrm>
            <a:off x="597077" y="2869760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8" id="8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8000"/>
            </a:blip>
            <a:stretch>
              <a:fillRect l="0" t="0" r="-235068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1448825"/>
            <a:ext cx="17093847" cy="11439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b="true" sz="93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TRAVEL &amp; TOURISM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569421" y="4471670"/>
            <a:ext cx="5149157" cy="1210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0"/>
              </a:lnSpc>
              <a:spcBef>
                <a:spcPct val="0"/>
              </a:spcBef>
            </a:pPr>
            <a:r>
              <a:rPr lang="en-US" b="true" sz="71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5383413"/>
            <a:ext cx="18288000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  <a:spcBef>
                <a:spcPct val="0"/>
              </a:spcBef>
            </a:pPr>
            <a:r>
              <a:rPr lang="en-US" b="true" sz="65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C. Thacker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6427988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Northeast Mississippi Community College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602721" y="4709476"/>
            <a:ext cx="729728" cy="280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8000"/>
            </a:blip>
            <a:stretch>
              <a:fillRect l="0" t="0" r="-235068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971649" y="8927052"/>
            <a:ext cx="3012297" cy="1056814"/>
          </a:xfrm>
          <a:custGeom>
            <a:avLst/>
            <a:gdLst/>
            <a:ahLst/>
            <a:cxnLst/>
            <a:rect r="r" b="b" t="t" l="l"/>
            <a:pathLst>
              <a:path h="1056814" w="3012297">
                <a:moveTo>
                  <a:pt x="0" y="0"/>
                </a:moveTo>
                <a:lnTo>
                  <a:pt x="3012297" y="0"/>
                </a:lnTo>
                <a:lnTo>
                  <a:pt x="3012297" y="1056814"/>
                </a:lnTo>
                <a:lnTo>
                  <a:pt x="0" y="105681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8000"/>
            </a:blip>
            <a:stretch>
              <a:fillRect l="0" t="0" r="-235068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2503840" y="2581586"/>
            <a:ext cx="13280321" cy="32759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159"/>
              </a:lnSpc>
              <a:spcBef>
                <a:spcPct val="0"/>
              </a:spcBef>
            </a:pPr>
            <a:r>
              <a:rPr lang="en-US" b="true" sz="93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CONGRATULATIONS  WINNERS!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612716"/>
            <a:ext cx="17093847" cy="21917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2"/>
              </a:lnSpc>
            </a:pPr>
            <a:r>
              <a:rPr lang="en-US" sz="9400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BUSINESS-TO-BUSINESS MARKETING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569421" y="4471670"/>
            <a:ext cx="5149157" cy="1210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0"/>
              </a:lnSpc>
              <a:spcBef>
                <a:spcPct val="0"/>
              </a:spcBef>
            </a:pPr>
            <a:r>
              <a:rPr lang="en-US" b="true" sz="71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5383413"/>
            <a:ext cx="18288000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  <a:spcBef>
                <a:spcPct val="0"/>
              </a:spcBef>
            </a:pPr>
            <a:r>
              <a:rPr lang="en-US" b="true" sz="65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K. Lasley &amp; M. Williams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6427988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Northeast Mississippi Community College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602721" y="4709476"/>
            <a:ext cx="729728" cy="280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AutoShape 7" id="7"/>
          <p:cNvSpPr/>
          <p:nvPr/>
        </p:nvSpPr>
        <p:spPr>
          <a:xfrm>
            <a:off x="597077" y="2869760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8" id="8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8000"/>
            </a:blip>
            <a:stretch>
              <a:fillRect l="0" t="0" r="-235068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DIGITAL MARKETING STRATEGIES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0" y="3471653"/>
            <a:ext cx="18288000" cy="2371365"/>
            <a:chOff x="0" y="0"/>
            <a:chExt cx="24384000" cy="3161820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9804364" y="-133350"/>
              <a:ext cx="477527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1  Place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101086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S. Smith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242268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Northeast Mississippi Community College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10176776" y="186287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ST</a:t>
              </a:r>
            </a:p>
          </p:txBody>
        </p:sp>
      </p:grpSp>
      <p:sp>
        <p:nvSpPr>
          <p:cNvPr name="AutoShape 8" id="8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0" y="6594241"/>
            <a:ext cx="18288000" cy="2320275"/>
            <a:chOff x="0" y="0"/>
            <a:chExt cx="24384000" cy="3093700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8759228" y="-133350"/>
              <a:ext cx="686554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98084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D. Prine &amp; S. Rowell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235456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Pearl River Community College-Poplarville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10240276" y="184553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ENTERTAINMENT MARKETING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0" y="3471653"/>
            <a:ext cx="18288000" cy="2371365"/>
            <a:chOff x="0" y="0"/>
            <a:chExt cx="24384000" cy="3161820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9804364" y="-133350"/>
              <a:ext cx="477527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1  Place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101086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M. Chills &amp; E. Poindexter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242268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Northeast Mississippi Community College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10176776" y="186287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ST</a:t>
              </a:r>
            </a:p>
          </p:txBody>
        </p:sp>
      </p:grpSp>
      <p:sp>
        <p:nvSpPr>
          <p:cNvPr name="AutoShape 8" id="8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0" y="6594241"/>
            <a:ext cx="18288000" cy="2320275"/>
            <a:chOff x="0" y="0"/>
            <a:chExt cx="24384000" cy="3093700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8759228" y="-133350"/>
              <a:ext cx="686554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98084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Y. Cruz &amp; Z. Foxworth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235456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Pearl River Community College-Poplarville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10240276" y="184553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ENTREPRENEURSHIP - GROWING YOUR BUSINESS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0" y="3471653"/>
            <a:ext cx="18288000" cy="2371365"/>
            <a:chOff x="0" y="0"/>
            <a:chExt cx="24384000" cy="3161820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9804364" y="-133350"/>
              <a:ext cx="477527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1  Place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101086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B. Clay, E. Jolly, &amp; S. Rush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242268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East Mississippi Community College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10176776" y="186287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ST</a:t>
              </a:r>
            </a:p>
          </p:txBody>
        </p:sp>
      </p:grpSp>
      <p:sp>
        <p:nvSpPr>
          <p:cNvPr name="AutoShape 8" id="8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0" y="6594241"/>
            <a:ext cx="18288000" cy="2320275"/>
            <a:chOff x="0" y="0"/>
            <a:chExt cx="24384000" cy="3093700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8759228" y="-133350"/>
              <a:ext cx="686554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98084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P. Herrin &amp; L. Phares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235456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Pearl River Community College-Poplarville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10240276" y="184553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ENTREPRENEURSHIP - STARTING A BUSINESS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6569421" y="4471670"/>
            <a:ext cx="5149157" cy="1210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0"/>
              </a:lnSpc>
              <a:spcBef>
                <a:spcPct val="0"/>
              </a:spcBef>
            </a:pPr>
            <a:r>
              <a:rPr lang="en-US" b="true" sz="71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5383413"/>
            <a:ext cx="18288000" cy="112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  <a:spcBef>
                <a:spcPct val="0"/>
              </a:spcBef>
            </a:pPr>
            <a:r>
              <a:rPr lang="en-US" b="true" sz="65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A. Power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6427988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Pearl River Community College-Poplarville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602721" y="4709476"/>
            <a:ext cx="729728" cy="280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8000"/>
            </a:blip>
            <a:stretch>
              <a:fillRect l="0" t="0" r="-235068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11439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EVENT PLANNING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7383134" y="1896685"/>
            <a:ext cx="352173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1  Place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2776850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L. Castaneda &amp; N. Treadaway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0" y="385561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Pearl River Community College - Poplarville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87791" y="2185188"/>
            <a:ext cx="729728" cy="306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b="true" sz="18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ST</a:t>
            </a:r>
          </a:p>
        </p:txBody>
      </p:sp>
      <p:sp>
        <p:nvSpPr>
          <p:cNvPr name="AutoShape 7" id="7"/>
          <p:cNvSpPr/>
          <p:nvPr/>
        </p:nvSpPr>
        <p:spPr>
          <a:xfrm>
            <a:off x="597077" y="1767412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0" y="4838591"/>
            <a:ext cx="18288000" cy="2295088"/>
            <a:chOff x="0" y="0"/>
            <a:chExt cx="24384000" cy="3060117"/>
          </a:xfrm>
        </p:grpSpPr>
        <p:sp>
          <p:nvSpPr>
            <p:cNvPr name="TextBox 9" id="9"/>
            <p:cNvSpPr txBox="true"/>
            <p:nvPr/>
          </p:nvSpPr>
          <p:spPr>
            <a:xfrm rot="0">
              <a:off x="9655059" y="-133350"/>
              <a:ext cx="5073883" cy="15693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39"/>
                </a:lnSpc>
                <a:spcBef>
                  <a:spcPct val="0"/>
                </a:spcBef>
              </a:pPr>
              <a:r>
                <a:rPr lang="en-US" b="true" sz="7099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956784"/>
              <a:ext cx="24384000" cy="144039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099"/>
                </a:lnSpc>
                <a:spcBef>
                  <a:spcPct val="0"/>
                </a:spcBef>
              </a:pPr>
              <a:r>
                <a:rPr lang="en-US" b="true" sz="6499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D. Cameron &amp; K. Huddleston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2320978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Jones County Junior College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10236498" y="220914"/>
              <a:ext cx="972971" cy="3647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80"/>
                </a:lnSpc>
                <a:spcBef>
                  <a:spcPct val="0"/>
                </a:spcBef>
              </a:pPr>
              <a:r>
                <a:rPr lang="en-US" b="true" sz="17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7241294" y="7456158"/>
            <a:ext cx="3805412" cy="12103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39"/>
              </a:lnSpc>
              <a:spcBef>
                <a:spcPct val="0"/>
              </a:spcBef>
            </a:pPr>
            <a:r>
              <a:rPr lang="en-US" b="true" sz="70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3  Place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0" y="8375409"/>
            <a:ext cx="18288000" cy="11112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99"/>
              </a:lnSpc>
              <a:spcBef>
                <a:spcPct val="0"/>
              </a:spcBef>
            </a:pPr>
            <a:r>
              <a:rPr lang="en-US" b="true" sz="6499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J. Moffett &amp; R. Vera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0" y="9410461"/>
            <a:ext cx="18288000" cy="573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  <a:spcBef>
                <a:spcPct val="0"/>
              </a:spcBef>
            </a:pPr>
            <a:r>
              <a:rPr lang="en-US" b="true" sz="33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Jones County Junior College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677374" y="7724229"/>
            <a:ext cx="729728" cy="2806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b="true" sz="170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rd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0068C6">
                <a:alpha val="100000"/>
              </a:srgbClr>
            </a:gs>
            <a:gs pos="33333">
              <a:srgbClr val="0068C6">
                <a:alpha val="100000"/>
              </a:srgbClr>
            </a:gs>
            <a:gs pos="66667">
              <a:srgbClr val="004895">
                <a:alpha val="100000"/>
              </a:srgbClr>
            </a:gs>
            <a:gs pos="100000">
              <a:srgbClr val="002E6D">
                <a:alpha val="100000"/>
              </a:srgbClr>
            </a:gs>
          </a:gsLst>
          <a:path path="circle">
            <a:fillToRect l="0" r="100000" t="0" b="100000"/>
          </a:path>
          <a:tileRect r="0" l="-100000" b="0" t="-1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597077" y="463411"/>
            <a:ext cx="17093847" cy="2191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71"/>
              </a:lnSpc>
            </a:pPr>
            <a:r>
              <a:rPr lang="en-US" sz="9399" b="true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FASHION MERCHANDISING &amp; MARKETING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0" y="3471653"/>
            <a:ext cx="18288000" cy="2371365"/>
            <a:chOff x="0" y="0"/>
            <a:chExt cx="24384000" cy="3161820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9804364" y="-133350"/>
              <a:ext cx="477527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1  Place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101086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I. Rakestraw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242268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Northeast Mississippi Community College</a:t>
              </a: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10176776" y="186287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ST</a:t>
              </a:r>
            </a:p>
          </p:txBody>
        </p:sp>
      </p:grpSp>
      <p:sp>
        <p:nvSpPr>
          <p:cNvPr name="AutoShape 8" id="8"/>
          <p:cNvSpPr/>
          <p:nvPr/>
        </p:nvSpPr>
        <p:spPr>
          <a:xfrm>
            <a:off x="597077" y="2701381"/>
            <a:ext cx="17093847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0" y="6594241"/>
            <a:ext cx="18288000" cy="2320275"/>
            <a:chOff x="0" y="0"/>
            <a:chExt cx="24384000" cy="3093700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8759228" y="-133350"/>
              <a:ext cx="6865543" cy="15692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940"/>
                </a:lnSpc>
                <a:spcBef>
                  <a:spcPct val="0"/>
                </a:spcBef>
              </a:pPr>
              <a:r>
                <a:rPr lang="en-US" b="true" sz="71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2  Place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980843"/>
              <a:ext cx="24384000" cy="14499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9100"/>
                </a:lnSpc>
                <a:spcBef>
                  <a:spcPct val="0"/>
                </a:spcBef>
              </a:pPr>
              <a:r>
                <a:rPr lang="en-US" b="true" sz="65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D. Prine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2354560"/>
              <a:ext cx="24384000" cy="7391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620"/>
                </a:lnSpc>
                <a:spcBef>
                  <a:spcPct val="0"/>
                </a:spcBef>
              </a:pPr>
              <a:r>
                <a:rPr lang="en-US" b="true" sz="33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Pearl River Community College-Poplarville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10240276" y="184553"/>
              <a:ext cx="972971" cy="3962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  <a:spcBef>
                  <a:spcPct val="0"/>
                </a:spcBef>
              </a:pPr>
              <a:r>
                <a:rPr lang="en-US" b="true" sz="1800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nd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-2535182" y="4864098"/>
            <a:ext cx="7476118" cy="8788403"/>
          </a:xfrm>
          <a:custGeom>
            <a:avLst/>
            <a:gdLst/>
            <a:ahLst/>
            <a:cxnLst/>
            <a:rect r="r" b="b" t="t" l="l"/>
            <a:pathLst>
              <a:path h="8788403" w="7476118">
                <a:moveTo>
                  <a:pt x="0" y="0"/>
                </a:moveTo>
                <a:lnTo>
                  <a:pt x="7476119" y="0"/>
                </a:lnTo>
                <a:lnTo>
                  <a:pt x="7476119" y="8788404"/>
                </a:lnTo>
                <a:lnTo>
                  <a:pt x="0" y="87884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6000"/>
            </a:blip>
            <a:stretch>
              <a:fillRect l="0" t="0" r="-235068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5915824" y="9258300"/>
            <a:ext cx="2068122" cy="725566"/>
          </a:xfrm>
          <a:custGeom>
            <a:avLst/>
            <a:gdLst/>
            <a:ahLst/>
            <a:cxnLst/>
            <a:rect r="r" b="b" t="t" l="l"/>
            <a:pathLst>
              <a:path h="725566" w="2068122">
                <a:moveTo>
                  <a:pt x="0" y="0"/>
                </a:moveTo>
                <a:lnTo>
                  <a:pt x="2068122" y="0"/>
                </a:lnTo>
                <a:lnTo>
                  <a:pt x="2068122" y="725566"/>
                </a:lnTo>
                <a:lnTo>
                  <a:pt x="0" y="72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DAGg-fcVwxQ</dc:identifier>
  <dcterms:modified xsi:type="dcterms:W3CDTF">2011-08-01T06:04:30Z</dcterms:modified>
  <cp:revision>1</cp:revision>
  <dc:title>2025 SCDC Website Results Slide</dc:title>
</cp:coreProperties>
</file>