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1" r:id="rId4"/>
    <p:sldMasterId id="2147483806" r:id="rId5"/>
    <p:sldMasterId id="2147483808" r:id="rId6"/>
    <p:sldMasterId id="2147483816" r:id="rId7"/>
    <p:sldMasterId id="2147483822" r:id="rId8"/>
    <p:sldMasterId id="2147483697" r:id="rId9"/>
  </p:sldMasterIdLst>
  <p:notesMasterIdLst>
    <p:notesMasterId r:id="rId29"/>
  </p:notesMasterIdLst>
  <p:handoutMasterIdLst>
    <p:handoutMasterId r:id="rId30"/>
  </p:handoutMasterIdLst>
  <p:sldIdLst>
    <p:sldId id="256" r:id="rId10"/>
    <p:sldId id="495" r:id="rId11"/>
    <p:sldId id="493" r:id="rId12"/>
    <p:sldId id="492" r:id="rId13"/>
    <p:sldId id="486" r:id="rId14"/>
    <p:sldId id="487" r:id="rId15"/>
    <p:sldId id="409" r:id="rId16"/>
    <p:sldId id="489" r:id="rId17"/>
    <p:sldId id="452" r:id="rId18"/>
    <p:sldId id="406" r:id="rId19"/>
    <p:sldId id="454" r:id="rId20"/>
    <p:sldId id="403" r:id="rId21"/>
    <p:sldId id="440" r:id="rId22"/>
    <p:sldId id="490" r:id="rId23"/>
    <p:sldId id="458" r:id="rId24"/>
    <p:sldId id="400" r:id="rId25"/>
    <p:sldId id="460" r:id="rId26"/>
    <p:sldId id="461" r:id="rId27"/>
    <p:sldId id="39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llegiate DECA" id="{58B347B4-DF44-6743-BA1D-9CE15ADA6416}">
          <p14:sldIdLst>
            <p14:sldId id="256"/>
            <p14:sldId id="495"/>
            <p14:sldId id="493"/>
            <p14:sldId id="492"/>
            <p14:sldId id="486"/>
            <p14:sldId id="487"/>
            <p14:sldId id="409"/>
            <p14:sldId id="489"/>
            <p14:sldId id="452"/>
            <p14:sldId id="406"/>
            <p14:sldId id="454"/>
            <p14:sldId id="403"/>
            <p14:sldId id="440"/>
            <p14:sldId id="490"/>
            <p14:sldId id="458"/>
            <p14:sldId id="400"/>
            <p14:sldId id="460"/>
            <p14:sldId id="461"/>
            <p14:sldId id="39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6FF"/>
    <a:srgbClr val="0171CE"/>
    <a:srgbClr val="53C0F3"/>
    <a:srgbClr val="0D7DC3"/>
    <a:srgbClr val="FFFFFF"/>
    <a:srgbClr val="00B0F0"/>
    <a:srgbClr val="6D788A"/>
    <a:srgbClr val="0E7DC2"/>
    <a:srgbClr val="FF9B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78"/>
    <p:restoredTop sz="96932"/>
  </p:normalViewPr>
  <p:slideViewPr>
    <p:cSldViewPr snapToGrid="0" snapToObjects="1">
      <p:cViewPr varScale="1">
        <p:scale>
          <a:sx n="114" d="100"/>
          <a:sy n="114" d="100"/>
        </p:scale>
        <p:origin x="138" y="126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00" d="100"/>
        <a:sy n="100" d="100"/>
      </p:scale>
      <p:origin x="0" y="-93701"/>
    </p:cViewPr>
  </p:sorterViewPr>
  <p:notesViewPr>
    <p:cSldViewPr snapToGrid="0" snapToObjects="1">
      <p:cViewPr varScale="1">
        <p:scale>
          <a:sx n="103" d="100"/>
          <a:sy n="103" d="100"/>
        </p:scale>
        <p:origin x="449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B1941D-C982-C74A-BACC-E60936B2A5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1EE84B-66C0-AF4E-8952-B2AC1FC7BD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37239-161B-7D4E-90C2-147BDBD81EE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D5F46-73A7-FA4E-B7C1-5B873C2F46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C7F4E-74DD-2342-98E2-DD430478F2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145A8-959E-A744-8C8C-AEF99C8EC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08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3BE14-6FA9-9941-AAB7-31B0268E86B8}" type="datetimeFigureOut">
              <a:rPr lang="en-US" smtClean="0"/>
              <a:t>5/9/2024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52B14-1445-0743-ADFC-CFB42DC644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56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egiate DE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6D348B-13CB-5A4A-B95D-4530D716C9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5B6283-31CF-8849-B038-4367124046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43647" y="2377440"/>
            <a:ext cx="8104706" cy="2103120"/>
          </a:xfrm>
          <a:prstGeom prst="rect">
            <a:avLst/>
          </a:prstGeom>
          <a:effectLst>
            <a:glow rad="38100">
              <a:schemeClr val="tx1"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87750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050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9C2F9B-31AA-6E47-87AE-D8AD7AC29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79874BE3-7FC8-6945-894D-B63ECA0DA4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66270"/>
            <a:ext cx="10515600" cy="5093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80000"/>
              </a:lnSpc>
              <a:defRPr lang="en-US" sz="6600" b="1" i="0" kern="1200" cap="all" spc="-2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Medium" charset="0"/>
                <a:cs typeface="Gotham Bold" pitchFamily="2" charset="0"/>
              </a:defRPr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808014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mon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488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4E85680-AF5A-EB41-A7CF-3D3DDA6C60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32380"/>
            <a:ext cx="10515600" cy="237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80000"/>
              </a:lnSpc>
              <a:defRPr b="1" i="0" cap="all" spc="-250" baseline="0"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991930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2754" y="2002055"/>
            <a:ext cx="10823446" cy="391254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defRPr sz="3200"/>
            </a:lvl1pPr>
            <a:lvl2pPr>
              <a:lnSpc>
                <a:spcPct val="100000"/>
              </a:lnSpc>
              <a:spcBef>
                <a:spcPts val="1600"/>
              </a:spcBef>
              <a:defRPr sz="2800"/>
            </a:lvl2pPr>
            <a:lvl3pPr>
              <a:lnSpc>
                <a:spcPct val="100000"/>
              </a:lnSpc>
              <a:spcBef>
                <a:spcPts val="1600"/>
              </a:spcBef>
              <a:defRPr sz="2400"/>
            </a:lvl3pPr>
            <a:lvl4pPr>
              <a:lnSpc>
                <a:spcPct val="100000"/>
              </a:lnSpc>
              <a:spcBef>
                <a:spcPts val="1600"/>
              </a:spcBef>
              <a:defRPr sz="2000"/>
            </a:lvl4pPr>
            <a:lvl5pPr>
              <a:lnSpc>
                <a:spcPct val="100000"/>
              </a:lnSpc>
              <a:spcBef>
                <a:spcPts val="1600"/>
              </a:spcBef>
              <a:defRPr sz="20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0400FE-E545-A24B-80DF-84B7DA401E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754" y="133465"/>
            <a:ext cx="10820400" cy="1522081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4791075" algn="l"/>
              </a:tabLst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Medium" charset="0"/>
                <a:cs typeface="Gotham Bold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359407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2755" y="1732569"/>
            <a:ext cx="9288974" cy="302663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7000" b="1" i="0">
                <a:solidFill>
                  <a:srgbClr val="0D7DC3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2755" y="4681548"/>
            <a:ext cx="9288974" cy="12096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85866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2753" y="680302"/>
            <a:ext cx="9288975" cy="11356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 i="0" spc="-200" baseline="0">
                <a:solidFill>
                  <a:srgbClr val="0D7DC3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2753" y="1944710"/>
            <a:ext cx="9288975" cy="37412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/>
            </a:lvl1pPr>
            <a:lvl2pPr>
              <a:lnSpc>
                <a:spcPct val="100000"/>
              </a:lnSpc>
              <a:defRPr sz="2800"/>
            </a:lvl2pPr>
            <a:lvl3pPr>
              <a:lnSpc>
                <a:spcPct val="100000"/>
              </a:lnSpc>
              <a:defRPr sz="24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2184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76A4D8-3B5D-0848-A85C-6DF61404A0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9B26183-1BF9-EA46-9E9F-6C0013F7CB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753" y="680302"/>
            <a:ext cx="10823447" cy="1135619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80000"/>
              </a:lnSpc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9FAB09-B116-3944-82A3-B095D45452A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753" y="1944710"/>
            <a:ext cx="10823447" cy="37412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defRPr sz="3200" b="0" i="0">
                <a:solidFill>
                  <a:srgbClr val="D4E6FF"/>
                </a:solidFill>
                <a:latin typeface="Gotham Book" pitchFamily="2" charset="0"/>
                <a:cs typeface="Gotham Book" pitchFamily="2" charset="0"/>
              </a:defRPr>
            </a:lvl1pPr>
            <a:lvl2pPr>
              <a:lnSpc>
                <a:spcPct val="100000"/>
              </a:lnSpc>
              <a:spcBef>
                <a:spcPts val="1600"/>
              </a:spcBef>
              <a:defRPr sz="2800" b="0" i="0">
                <a:solidFill>
                  <a:srgbClr val="D4E6FF"/>
                </a:solidFill>
                <a:latin typeface="Gotham Book" pitchFamily="2" charset="0"/>
                <a:cs typeface="Gotham Book" pitchFamily="2" charset="0"/>
              </a:defRPr>
            </a:lvl2pPr>
            <a:lvl3pPr>
              <a:lnSpc>
                <a:spcPct val="100000"/>
              </a:lnSpc>
              <a:spcBef>
                <a:spcPts val="1600"/>
              </a:spcBef>
              <a:defRPr sz="2400" b="0" i="0">
                <a:solidFill>
                  <a:srgbClr val="D4E6FF"/>
                </a:solidFill>
                <a:latin typeface="Gotham Book" pitchFamily="2" charset="0"/>
                <a:cs typeface="Gotham Book" pitchFamily="2" charset="0"/>
              </a:defRPr>
            </a:lvl3pPr>
            <a:lvl4pPr>
              <a:lnSpc>
                <a:spcPct val="100000"/>
              </a:lnSpc>
              <a:spcBef>
                <a:spcPts val="1600"/>
              </a:spcBef>
              <a:defRPr sz="2000" b="0" i="0">
                <a:solidFill>
                  <a:srgbClr val="D4E6FF"/>
                </a:solidFill>
                <a:latin typeface="Gotham Book" pitchFamily="2" charset="0"/>
                <a:cs typeface="Gotham Book" pitchFamily="2" charset="0"/>
              </a:defRPr>
            </a:lvl4pPr>
            <a:lvl5pPr>
              <a:lnSpc>
                <a:spcPct val="100000"/>
              </a:lnSpc>
              <a:spcBef>
                <a:spcPts val="1600"/>
              </a:spcBef>
              <a:defRPr sz="2000" b="0" i="0">
                <a:solidFill>
                  <a:srgbClr val="D4E6FF"/>
                </a:solidFill>
                <a:latin typeface="Gotham Book" pitchFamily="2" charset="0"/>
                <a:cs typeface="Gotham Book" pitchFamily="2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8E028D-0087-1547-AAF6-F2A851117609}"/>
              </a:ext>
            </a:extLst>
          </p:cNvPr>
          <p:cNvSpPr/>
          <p:nvPr userDrawn="1"/>
        </p:nvSpPr>
        <p:spPr>
          <a:xfrm>
            <a:off x="0" y="6333741"/>
            <a:ext cx="12192000" cy="524259"/>
          </a:xfrm>
          <a:prstGeom prst="rect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16687C-BDB4-FD4E-AE5F-933AA844D0EE}"/>
              </a:ext>
            </a:extLst>
          </p:cNvPr>
          <p:cNvCxnSpPr>
            <a:cxnSpLocks/>
          </p:cNvCxnSpPr>
          <p:nvPr userDrawn="1"/>
        </p:nvCxnSpPr>
        <p:spPr>
          <a:xfrm>
            <a:off x="0" y="632500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665042A-9B5C-8B42-8506-71C244BD39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22000" y="6468306"/>
            <a:ext cx="1029604" cy="2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05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94279A-D688-474E-90CF-A5BB96BE3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12D384-9D4E-964F-898A-0AE4F48E86A7}"/>
              </a:ext>
            </a:extLst>
          </p:cNvPr>
          <p:cNvSpPr/>
          <p:nvPr userDrawn="1"/>
        </p:nvSpPr>
        <p:spPr>
          <a:xfrm>
            <a:off x="0" y="6333741"/>
            <a:ext cx="12192000" cy="524259"/>
          </a:xfrm>
          <a:prstGeom prst="rect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BC2EA9-7CAA-094F-B0EA-F7EB4C98A545}"/>
              </a:ext>
            </a:extLst>
          </p:cNvPr>
          <p:cNvCxnSpPr>
            <a:cxnSpLocks/>
          </p:cNvCxnSpPr>
          <p:nvPr userDrawn="1"/>
        </p:nvCxnSpPr>
        <p:spPr>
          <a:xfrm>
            <a:off x="0" y="632500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AC6A23F4-BEF1-8041-872F-D2857C525F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732569"/>
            <a:ext cx="10817354" cy="3026633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z="7000" b="1" i="0" cap="all" spc="-250" baseline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6E1B5D3-D3D8-9C40-8008-629BE09BDC1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" y="4681548"/>
            <a:ext cx="10817354" cy="12096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200" b="0" i="0" kern="1200" dirty="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422A80-DC1D-294A-B8F8-F72D25D226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22000" y="6468306"/>
            <a:ext cx="1029604" cy="2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14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64ABEC-815E-9842-9D73-38606C38A6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8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4" r:id="rId2"/>
    <p:sldLayoutId id="21474838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F10696-D913-594F-B99A-53727321D7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857"/>
            <a:ext cx="12188951" cy="685628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8AA2AF-1AAD-7E47-99B8-CE9F63DD2740}"/>
              </a:ext>
            </a:extLst>
          </p:cNvPr>
          <p:cNvCxnSpPr>
            <a:cxnSpLocks/>
          </p:cNvCxnSpPr>
          <p:nvPr userDrawn="1"/>
        </p:nvCxnSpPr>
        <p:spPr>
          <a:xfrm>
            <a:off x="0" y="4927954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3A29E0-97D0-8448-9ECE-D545F394F6A6}"/>
              </a:ext>
            </a:extLst>
          </p:cNvPr>
          <p:cNvCxnSpPr>
            <a:cxnSpLocks/>
          </p:cNvCxnSpPr>
          <p:nvPr userDrawn="1"/>
        </p:nvCxnSpPr>
        <p:spPr>
          <a:xfrm>
            <a:off x="0" y="1920292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24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600" b="0" i="0" kern="1200" spc="-300">
          <a:solidFill>
            <a:schemeClr val="bg1"/>
          </a:solidFill>
          <a:latin typeface="Gotham Medium" charset="0"/>
          <a:ea typeface="Gotham Medium" charset="0"/>
          <a:cs typeface="Gotham Medium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F10696-D913-594F-B99A-53727321D7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857"/>
            <a:ext cx="12188952" cy="68562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BAA4B6-9B27-4F43-8419-669A5769059D}"/>
              </a:ext>
            </a:extLst>
          </p:cNvPr>
          <p:cNvSpPr/>
          <p:nvPr userDrawn="1"/>
        </p:nvSpPr>
        <p:spPr>
          <a:xfrm>
            <a:off x="0" y="6333741"/>
            <a:ext cx="12192000" cy="524259"/>
          </a:xfrm>
          <a:prstGeom prst="rect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19A6C7-775A-924D-B765-8DAEEB1D92CF}"/>
              </a:ext>
            </a:extLst>
          </p:cNvPr>
          <p:cNvCxnSpPr>
            <a:cxnSpLocks/>
          </p:cNvCxnSpPr>
          <p:nvPr userDrawn="1"/>
        </p:nvCxnSpPr>
        <p:spPr>
          <a:xfrm>
            <a:off x="-3046" y="6324152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2A0DAD-149D-2A44-96BE-0FE43ACDF3FA}"/>
              </a:ext>
            </a:extLst>
          </p:cNvPr>
          <p:cNvCxnSpPr>
            <a:cxnSpLocks/>
          </p:cNvCxnSpPr>
          <p:nvPr userDrawn="1"/>
        </p:nvCxnSpPr>
        <p:spPr>
          <a:xfrm>
            <a:off x="0" y="1685468"/>
            <a:ext cx="12192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8507B21-6C44-634B-A4A3-2FDBDB5E2C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22000" y="6468306"/>
            <a:ext cx="1029604" cy="2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spc="-300">
          <a:solidFill>
            <a:schemeClr val="tx1"/>
          </a:solidFill>
          <a:latin typeface="Gotham Medium" charset="0"/>
          <a:ea typeface="Gotham Medium" charset="0"/>
          <a:cs typeface="Gotham Medium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3720B1-1305-284D-94E9-FC156B738A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" y="0"/>
            <a:ext cx="12191980" cy="68579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2754" y="365125"/>
            <a:ext cx="92889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754" y="1825625"/>
            <a:ext cx="9288973" cy="3786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BC79AF-AE7B-3046-80E6-338BB994CAE2}"/>
              </a:ext>
            </a:extLst>
          </p:cNvPr>
          <p:cNvSpPr/>
          <p:nvPr userDrawn="1"/>
        </p:nvSpPr>
        <p:spPr>
          <a:xfrm>
            <a:off x="0" y="6333741"/>
            <a:ext cx="12192000" cy="524259"/>
          </a:xfrm>
          <a:prstGeom prst="rect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D10B42-FE79-E04C-B5BC-8DC316C84B38}"/>
              </a:ext>
            </a:extLst>
          </p:cNvPr>
          <p:cNvCxnSpPr>
            <a:cxnSpLocks/>
          </p:cNvCxnSpPr>
          <p:nvPr userDrawn="1"/>
        </p:nvCxnSpPr>
        <p:spPr>
          <a:xfrm>
            <a:off x="0" y="6325006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369D734-6EEE-984C-AE14-3195A6ED48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22000" y="6468306"/>
            <a:ext cx="1029604" cy="2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8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4800" b="1" i="0" kern="1200" cap="all" spc="-200" baseline="0" dirty="0">
          <a:solidFill>
            <a:srgbClr val="0D7DC3"/>
          </a:solidFill>
          <a:latin typeface="Gotham Bold" pitchFamily="2" charset="0"/>
          <a:ea typeface="Gotham Medium" charset="0"/>
          <a:cs typeface="Gotham Bold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600"/>
        </a:spcBef>
        <a:buFont typeface="Arial"/>
        <a:buChar char="•"/>
        <a:defRPr sz="32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600"/>
        </a:spcBef>
        <a:buFont typeface="Arial"/>
        <a:buChar char="•"/>
        <a:defRPr sz="28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600"/>
        </a:spcBef>
        <a:buFont typeface="Arial"/>
        <a:buChar char="•"/>
        <a:defRPr sz="24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600"/>
        </a:spcBef>
        <a:buFont typeface="Arial"/>
        <a:buChar char="•"/>
        <a:defRPr sz="20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600"/>
        </a:spcBef>
        <a:buFont typeface="Arial"/>
        <a:buChar char="•"/>
        <a:defRPr sz="2000" b="0" i="0" kern="1200">
          <a:solidFill>
            <a:schemeClr val="bg1">
              <a:lumMod val="50000"/>
            </a:schemeClr>
          </a:solidFill>
          <a:latin typeface="Gotham Book" charset="0"/>
          <a:ea typeface="Gotham Book" charset="0"/>
          <a:cs typeface="Gotham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E55C6A-008F-9440-8702-7BBE1CF067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6B3A99-2FD7-6246-AADF-DB7A1954050D}"/>
              </a:ext>
            </a:extLst>
          </p:cNvPr>
          <p:cNvSpPr/>
          <p:nvPr userDrawn="1"/>
        </p:nvSpPr>
        <p:spPr>
          <a:xfrm>
            <a:off x="0" y="6333741"/>
            <a:ext cx="12192000" cy="524259"/>
          </a:xfrm>
          <a:prstGeom prst="rect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583CD9-01E8-5E4A-9FAC-14E46C459CEE}"/>
              </a:ext>
            </a:extLst>
          </p:cNvPr>
          <p:cNvCxnSpPr>
            <a:cxnSpLocks/>
          </p:cNvCxnSpPr>
          <p:nvPr userDrawn="1"/>
        </p:nvCxnSpPr>
        <p:spPr>
          <a:xfrm>
            <a:off x="0" y="632500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A54AF2C-B2A8-974D-987C-70EA4500F8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22000" y="6468306"/>
            <a:ext cx="1029604" cy="2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56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6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0" y="4940840"/>
            <a:ext cx="12192000" cy="11356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Gotham Bold"/>
              </a:rPr>
              <a:t>INTERNATIONAL CAREER DEVELOPMENT CONFERENCE </a:t>
            </a:r>
            <a:endParaRPr lang="en-US" sz="4000" b="1" dirty="0">
              <a:solidFill>
                <a:schemeClr val="bg1"/>
              </a:solidFill>
              <a:latin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285650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" y="762108"/>
            <a:ext cx="12191999" cy="1135619"/>
          </a:xfrm>
        </p:spPr>
        <p:txBody>
          <a:bodyPr/>
          <a:lstStyle/>
          <a:p>
            <a:pPr algn="ctr"/>
            <a:r>
              <a:rPr lang="en-US" sz="6000" dirty="0"/>
              <a:t>Sales management &amp; leadership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6" y="2465511"/>
            <a:ext cx="12190474" cy="801815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/>
              <a:t>1</a:t>
            </a:r>
            <a:r>
              <a:rPr lang="en-US" sz="5400" baseline="30000" dirty="0"/>
              <a:t>ST</a:t>
            </a:r>
            <a:r>
              <a:rPr lang="en-US" sz="5400" dirty="0"/>
              <a:t> PLACE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1526" y="3355632"/>
            <a:ext cx="12190474" cy="57230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G. </a:t>
            </a:r>
            <a:r>
              <a:rPr lang="en-US" sz="4800" dirty="0"/>
              <a:t>freeman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-3048" y="3835021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Northeast Mississippi community college</a:t>
            </a:r>
            <a:endParaRPr lang="en-US" sz="4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9513" y="4649340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40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" y="351822"/>
            <a:ext cx="12191999" cy="1135619"/>
          </a:xfrm>
        </p:spPr>
        <p:txBody>
          <a:bodyPr/>
          <a:lstStyle/>
          <a:p>
            <a:pPr algn="ctr"/>
            <a:r>
              <a:rPr lang="en-US" sz="6000" dirty="0"/>
              <a:t>Travel and tourism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050" y="3877199"/>
            <a:ext cx="12193523" cy="795470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/>
              <a:t>2</a:t>
            </a:r>
            <a:r>
              <a:rPr lang="en-US" sz="5400" baseline="30000" dirty="0"/>
              <a:t>nd</a:t>
            </a:r>
            <a:r>
              <a:rPr lang="en-US" sz="5400" dirty="0"/>
              <a:t> PLACE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-3050" y="4786255"/>
            <a:ext cx="12193523" cy="66809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J. </a:t>
            </a:r>
            <a:r>
              <a:rPr lang="en-US" sz="4800" dirty="0"/>
              <a:t>varnado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3" y="2486131"/>
            <a:ext cx="12193524" cy="635774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C. </a:t>
            </a:r>
            <a:r>
              <a:rPr lang="en-US" sz="4800" dirty="0"/>
              <a:t>thacker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 txBox="1">
            <a:spLocks/>
          </p:cNvSpPr>
          <p:nvPr/>
        </p:nvSpPr>
        <p:spPr>
          <a:xfrm>
            <a:off x="-1" y="1662182"/>
            <a:ext cx="12190475" cy="8299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dirty="0" smtClean="0"/>
              <a:t>1</a:t>
            </a:r>
            <a:r>
              <a:rPr lang="en-US" sz="5400" baseline="30000" dirty="0" smtClean="0"/>
              <a:t>ST</a:t>
            </a:r>
            <a:r>
              <a:rPr lang="en-US" sz="5400" dirty="0" smtClean="0"/>
              <a:t> PLACE</a:t>
            </a:r>
            <a:endParaRPr lang="en-US" sz="5400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-3050" y="5279703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Jones college</a:t>
            </a:r>
            <a:endParaRPr lang="en-US" sz="40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3" y="2949294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Northeast Mississippi community college</a:t>
            </a:r>
            <a:endParaRPr lang="en-US" sz="4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21354" y="3629706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1353" y="6012179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43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7" grpId="0"/>
      <p:bldP spid="8" grpId="0" build="p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0302"/>
            <a:ext cx="12191999" cy="1135619"/>
          </a:xfrm>
        </p:spPr>
        <p:txBody>
          <a:bodyPr/>
          <a:lstStyle/>
          <a:p>
            <a:pPr algn="ctr"/>
            <a:r>
              <a:rPr lang="en-US" sz="6000" dirty="0"/>
              <a:t>Digital marketing strategies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2597575"/>
            <a:ext cx="12191999" cy="794592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/>
              <a:t>1</a:t>
            </a:r>
            <a:r>
              <a:rPr lang="en-US" sz="5400" baseline="30000" dirty="0"/>
              <a:t>ST</a:t>
            </a:r>
            <a:r>
              <a:rPr lang="en-US" sz="5400" dirty="0"/>
              <a:t> PLACE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1" y="3384305"/>
            <a:ext cx="12191999" cy="74115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S. </a:t>
            </a:r>
            <a:r>
              <a:rPr lang="en-US" sz="4800" dirty="0"/>
              <a:t>smith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-1" y="3904559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Northeast Mississippi community college</a:t>
            </a:r>
            <a:endParaRPr lang="en-US" sz="4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85956" y="4544106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23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" y="308188"/>
            <a:ext cx="12191999" cy="1135619"/>
          </a:xfrm>
        </p:spPr>
        <p:txBody>
          <a:bodyPr/>
          <a:lstStyle/>
          <a:p>
            <a:pPr algn="ctr"/>
            <a:r>
              <a:rPr lang="en-US" sz="4800" dirty="0"/>
              <a:t>Entrepreneurship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Starting </a:t>
            </a:r>
            <a:r>
              <a:rPr lang="en-US" sz="4800" dirty="0"/>
              <a:t>a business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4" y="4626545"/>
            <a:ext cx="12191999" cy="748601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A. </a:t>
            </a:r>
            <a:r>
              <a:rPr lang="en-US" sz="4800" dirty="0"/>
              <a:t>Braxton, </a:t>
            </a:r>
            <a:r>
              <a:rPr lang="en-US" sz="4800" dirty="0" smtClean="0"/>
              <a:t>c. carter </a:t>
            </a:r>
            <a:r>
              <a:rPr lang="en-US" sz="4800" dirty="0"/>
              <a:t>&amp; </a:t>
            </a:r>
            <a:r>
              <a:rPr lang="en-US" sz="4800" dirty="0" smtClean="0"/>
              <a:t>G. </a:t>
            </a:r>
            <a:r>
              <a:rPr lang="en-US" sz="4800" dirty="0"/>
              <a:t>grayson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 txBox="1">
            <a:spLocks/>
          </p:cNvSpPr>
          <p:nvPr/>
        </p:nvSpPr>
        <p:spPr>
          <a:xfrm>
            <a:off x="3" y="3877944"/>
            <a:ext cx="12123999" cy="8408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dirty="0" smtClean="0"/>
              <a:t>2</a:t>
            </a:r>
            <a:r>
              <a:rPr lang="en-US" sz="5400" baseline="30000" dirty="0" smtClean="0"/>
              <a:t>nd</a:t>
            </a:r>
            <a:r>
              <a:rPr lang="en-US" sz="5400" dirty="0" smtClean="0"/>
              <a:t> PLACE</a:t>
            </a:r>
            <a:endParaRPr lang="en-US" sz="5400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 txBox="1">
            <a:spLocks/>
          </p:cNvSpPr>
          <p:nvPr/>
        </p:nvSpPr>
        <p:spPr>
          <a:xfrm>
            <a:off x="4" y="1592096"/>
            <a:ext cx="12192002" cy="7677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dirty="0" smtClean="0"/>
              <a:t>1</a:t>
            </a:r>
            <a:r>
              <a:rPr lang="en-US" sz="5400" baseline="30000" dirty="0" smtClean="0"/>
              <a:t>ST</a:t>
            </a:r>
            <a:r>
              <a:rPr lang="en-US" sz="5400" dirty="0" smtClean="0"/>
              <a:t> PLACE</a:t>
            </a:r>
            <a:endParaRPr lang="en-US" sz="5400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4" y="2429975"/>
            <a:ext cx="12191999" cy="623872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G. </a:t>
            </a:r>
            <a:r>
              <a:rPr lang="en-US" sz="4800" dirty="0"/>
              <a:t>torregano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8" y="5259218"/>
            <a:ext cx="12191998" cy="579924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East central community college</a:t>
            </a:r>
            <a:endParaRPr lang="en-US" sz="4000"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-3" y="3053847"/>
            <a:ext cx="12191998" cy="586796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Pearl river community college</a:t>
            </a:r>
            <a:endParaRPr lang="en-US" sz="40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24401" y="3570983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0407" y="5839142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 build="p"/>
      <p:bldP spid="11" grpId="0" build="p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91693"/>
            <a:ext cx="12191999" cy="1135619"/>
          </a:xfrm>
        </p:spPr>
        <p:txBody>
          <a:bodyPr/>
          <a:lstStyle/>
          <a:p>
            <a:pPr algn="ctr"/>
            <a:r>
              <a:rPr lang="en-US" sz="4800" dirty="0"/>
              <a:t>Entrepreneurship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Starting </a:t>
            </a:r>
            <a:r>
              <a:rPr lang="en-US" sz="4800" dirty="0"/>
              <a:t>a business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" y="4006949"/>
            <a:ext cx="12190472" cy="652369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/>
              <a:t>4</a:t>
            </a:r>
            <a:r>
              <a:rPr lang="en-US" sz="5400" baseline="30000" dirty="0"/>
              <a:t>th</a:t>
            </a:r>
            <a:r>
              <a:rPr lang="en-US" sz="5400" dirty="0"/>
              <a:t> PLACE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2" y="4891728"/>
            <a:ext cx="12191999" cy="520654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J. </a:t>
            </a:r>
            <a:r>
              <a:rPr lang="en-US" sz="4800" dirty="0"/>
              <a:t>lopez &amp; </a:t>
            </a:r>
            <a:r>
              <a:rPr lang="en-US" sz="4800" dirty="0" smtClean="0"/>
              <a:t>A. </a:t>
            </a:r>
            <a:r>
              <a:rPr lang="en-US" sz="4800" dirty="0"/>
              <a:t>rand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-137160" y="2593130"/>
            <a:ext cx="12161520" cy="533745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G. freeman</a:t>
            </a:r>
            <a:r>
              <a:rPr lang="en-US" sz="4800" dirty="0"/>
              <a:t>, </a:t>
            </a:r>
            <a:r>
              <a:rPr lang="en-US" sz="4800" dirty="0" smtClean="0"/>
              <a:t>f. Johnston </a:t>
            </a:r>
            <a:r>
              <a:rPr lang="en-US" sz="4800" dirty="0"/>
              <a:t>&amp; </a:t>
            </a:r>
            <a:r>
              <a:rPr lang="en-US" sz="4800" dirty="0" smtClean="0"/>
              <a:t>I. </a:t>
            </a:r>
            <a:r>
              <a:rPr lang="en-US" sz="4800" dirty="0"/>
              <a:t>kelly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 txBox="1">
            <a:spLocks/>
          </p:cNvSpPr>
          <p:nvPr/>
        </p:nvSpPr>
        <p:spPr>
          <a:xfrm>
            <a:off x="-3051" y="1764826"/>
            <a:ext cx="12190474" cy="7090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dirty="0" smtClean="0"/>
              <a:t>3</a:t>
            </a:r>
            <a:r>
              <a:rPr lang="en-US" sz="5400" baseline="30000" dirty="0" smtClean="0"/>
              <a:t>rd</a:t>
            </a:r>
            <a:r>
              <a:rPr lang="en-US" sz="5400" dirty="0" smtClean="0"/>
              <a:t> PLACE</a:t>
            </a:r>
            <a:endParaRPr lang="en-US" sz="5400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2" y="3027162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Northeast Mississippi community college</a:t>
            </a:r>
            <a:endParaRPr lang="en-US" sz="4000"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117449" y="5237632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Jones college</a:t>
            </a:r>
            <a:endParaRPr lang="en-US" sz="40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19828" y="3700779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19827" y="5842846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33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7" grpId="0"/>
      <p:bldP spid="8" grpId="0" build="p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545"/>
            <a:ext cx="12191999" cy="1135619"/>
          </a:xfrm>
        </p:spPr>
        <p:txBody>
          <a:bodyPr/>
          <a:lstStyle/>
          <a:p>
            <a:pPr algn="ctr"/>
            <a:r>
              <a:rPr lang="en-US" sz="6000" dirty="0"/>
              <a:t>Professional</a:t>
            </a:r>
            <a:r>
              <a:rPr lang="en-US" dirty="0"/>
              <a:t> sales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" y="3802295"/>
            <a:ext cx="12191997" cy="675298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/>
              <a:t>2</a:t>
            </a:r>
            <a:r>
              <a:rPr lang="en-US" sz="5400" baseline="30000" dirty="0"/>
              <a:t>nd</a:t>
            </a:r>
            <a:r>
              <a:rPr lang="en-US" sz="5400" dirty="0"/>
              <a:t> PLACE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3" y="4599077"/>
            <a:ext cx="12191999" cy="661674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M. </a:t>
            </a:r>
            <a:r>
              <a:rPr lang="en-US" sz="4800" dirty="0"/>
              <a:t>brinson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-1" y="2242377"/>
            <a:ext cx="12191999" cy="539788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N. </a:t>
            </a:r>
            <a:r>
              <a:rPr lang="en-US" sz="4800" dirty="0"/>
              <a:t>moore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 txBox="1">
            <a:spLocks/>
          </p:cNvSpPr>
          <p:nvPr/>
        </p:nvSpPr>
        <p:spPr>
          <a:xfrm>
            <a:off x="0" y="1406461"/>
            <a:ext cx="12192000" cy="6215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dirty="0" smtClean="0"/>
              <a:t>1</a:t>
            </a:r>
            <a:r>
              <a:rPr lang="en-US" sz="5400" baseline="30000" dirty="0" smtClean="0"/>
              <a:t>ST</a:t>
            </a:r>
            <a:r>
              <a:rPr lang="en-US" sz="5400" dirty="0" smtClean="0"/>
              <a:t> PLACE</a:t>
            </a:r>
            <a:endParaRPr lang="en-US" sz="5400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3" y="2719836"/>
            <a:ext cx="12191998" cy="630138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Southwest Mississippi community college</a:t>
            </a:r>
            <a:endParaRPr lang="en-US" sz="40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4" y="5038566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Jones college</a:t>
            </a:r>
            <a:endParaRPr lang="en-US" sz="4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20180" y="3260512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0180" y="5758179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69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7" grpId="0"/>
      <p:bldP spid="8" grpId="0" build="p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1768"/>
            <a:ext cx="12191999" cy="1135619"/>
          </a:xfrm>
        </p:spPr>
        <p:txBody>
          <a:bodyPr/>
          <a:lstStyle/>
          <a:p>
            <a:pPr algn="ctr"/>
            <a:r>
              <a:rPr lang="en-US" sz="6000" dirty="0"/>
              <a:t>Business-to-business marketing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" y="2381652"/>
            <a:ext cx="12191999" cy="793348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/>
              <a:t>1</a:t>
            </a:r>
            <a:r>
              <a:rPr lang="en-US" sz="5400" baseline="30000" dirty="0"/>
              <a:t>ST</a:t>
            </a:r>
            <a:r>
              <a:rPr lang="en-US" sz="5400" dirty="0"/>
              <a:t> PLACE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1" y="3191933"/>
            <a:ext cx="12191999" cy="66039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K. </a:t>
            </a:r>
            <a:r>
              <a:rPr lang="en-US" sz="4800" dirty="0"/>
              <a:t>lasley &amp; </a:t>
            </a:r>
            <a:r>
              <a:rPr lang="en-US" sz="4800" dirty="0" smtClean="0"/>
              <a:t>M. </a:t>
            </a:r>
            <a:r>
              <a:rPr lang="en-US" sz="4800" dirty="0"/>
              <a:t>williams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3" y="3743166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Northeast Mississippi community college</a:t>
            </a:r>
            <a:endParaRPr lang="en-US" sz="4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4345" y="4418271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65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979"/>
            <a:ext cx="12191999" cy="687104"/>
          </a:xfrm>
        </p:spPr>
        <p:txBody>
          <a:bodyPr/>
          <a:lstStyle/>
          <a:p>
            <a:pPr algn="ctr"/>
            <a:r>
              <a:rPr lang="en-US" sz="6000" dirty="0"/>
              <a:t>Business ethics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" y="3825768"/>
            <a:ext cx="12191999" cy="783452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/>
              <a:t>2</a:t>
            </a:r>
            <a:r>
              <a:rPr lang="en-US" sz="5400" baseline="30000" dirty="0"/>
              <a:t>nd</a:t>
            </a:r>
            <a:r>
              <a:rPr lang="en-US" sz="5400" dirty="0"/>
              <a:t> PLACE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3" y="4638739"/>
            <a:ext cx="12191999" cy="648517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S. </a:t>
            </a:r>
            <a:r>
              <a:rPr lang="en-US" sz="4800" dirty="0"/>
              <a:t>mejia &amp; </a:t>
            </a:r>
            <a:r>
              <a:rPr lang="en-US" sz="4800" dirty="0" smtClean="0"/>
              <a:t>k. </a:t>
            </a:r>
            <a:r>
              <a:rPr lang="en-US" sz="4800" dirty="0"/>
              <a:t>vanslyke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4" y="2389672"/>
            <a:ext cx="12191999" cy="592646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J. </a:t>
            </a:r>
            <a:r>
              <a:rPr lang="en-US" sz="4800" dirty="0"/>
              <a:t>ellis &amp; </a:t>
            </a:r>
            <a:r>
              <a:rPr lang="en-US" sz="4800" dirty="0" smtClean="0"/>
              <a:t>h. </a:t>
            </a:r>
            <a:r>
              <a:rPr lang="en-US" sz="4800" dirty="0"/>
              <a:t>shaw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 txBox="1">
            <a:spLocks/>
          </p:cNvSpPr>
          <p:nvPr/>
        </p:nvSpPr>
        <p:spPr>
          <a:xfrm>
            <a:off x="4" y="1512858"/>
            <a:ext cx="12191999" cy="7801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dirty="0" smtClean="0"/>
              <a:t>1</a:t>
            </a:r>
            <a:r>
              <a:rPr lang="en-US" sz="5400" baseline="30000" dirty="0" smtClean="0"/>
              <a:t>ST</a:t>
            </a:r>
            <a:r>
              <a:rPr lang="en-US" sz="5400" dirty="0" smtClean="0"/>
              <a:t> PLACE</a:t>
            </a:r>
            <a:endParaRPr lang="en-US" sz="5400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4" y="2872756"/>
            <a:ext cx="12191998" cy="66201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Jones college</a:t>
            </a:r>
            <a:endParaRPr lang="en-US" sz="40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3" y="5172713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Northeast Mississippi community college</a:t>
            </a:r>
            <a:endParaRPr lang="en-US" sz="4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20180" y="5844400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0180" y="3464676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18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7" grpId="0"/>
      <p:bldP spid="8" grpId="0" build="p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9300"/>
            <a:ext cx="12191999" cy="678715"/>
          </a:xfrm>
        </p:spPr>
        <p:txBody>
          <a:bodyPr/>
          <a:lstStyle/>
          <a:p>
            <a:pPr algn="ctr"/>
            <a:r>
              <a:rPr lang="en-US" sz="6000" dirty="0"/>
              <a:t>Entertainment marketing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3949893"/>
            <a:ext cx="12192000" cy="73294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/>
              <a:t>2</a:t>
            </a:r>
            <a:r>
              <a:rPr lang="en-US" sz="5400" baseline="30000" dirty="0"/>
              <a:t>nd</a:t>
            </a:r>
            <a:r>
              <a:rPr lang="en-US" sz="5400" dirty="0"/>
              <a:t> PLACE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-2" y="4768113"/>
            <a:ext cx="12192000" cy="579025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T. Roberts</a:t>
            </a:r>
            <a:r>
              <a:rPr lang="en-US" sz="4800" dirty="0"/>
              <a:t> </a:t>
            </a:r>
            <a:r>
              <a:rPr lang="en-US" sz="4800" dirty="0" smtClean="0"/>
              <a:t>&amp; T. </a:t>
            </a:r>
            <a:r>
              <a:rPr lang="en-US" sz="4800" dirty="0"/>
              <a:t>walton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1" y="2383080"/>
            <a:ext cx="12192000" cy="579583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M. </a:t>
            </a:r>
            <a:r>
              <a:rPr lang="en-US" sz="4800" dirty="0"/>
              <a:t>chills &amp; </a:t>
            </a:r>
            <a:r>
              <a:rPr lang="en-US" sz="4800" dirty="0" smtClean="0"/>
              <a:t>E. </a:t>
            </a:r>
            <a:r>
              <a:rPr lang="en-US" sz="4800" dirty="0"/>
              <a:t>poindexter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 txBox="1">
            <a:spLocks/>
          </p:cNvSpPr>
          <p:nvPr/>
        </p:nvSpPr>
        <p:spPr>
          <a:xfrm>
            <a:off x="1" y="1495417"/>
            <a:ext cx="12191998" cy="7190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dirty="0" smtClean="0"/>
              <a:t>1</a:t>
            </a:r>
            <a:r>
              <a:rPr lang="en-US" sz="5400" baseline="30000" dirty="0" smtClean="0"/>
              <a:t>ST</a:t>
            </a:r>
            <a:r>
              <a:rPr lang="en-US" sz="5400" dirty="0" smtClean="0"/>
              <a:t> PLACE</a:t>
            </a:r>
            <a:endParaRPr lang="en-US" sz="5400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3" y="2831282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Northeast Mississippi community college</a:t>
            </a:r>
            <a:endParaRPr lang="en-US" sz="40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0" y="5162580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Pearl river community college</a:t>
            </a:r>
            <a:endParaRPr lang="en-US" sz="4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24404" y="3520649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4404" y="5844400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3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7" grpId="0"/>
      <p:bldP spid="8" grpId="0" build="p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" y="327965"/>
            <a:ext cx="12191999" cy="1135619"/>
          </a:xfrm>
        </p:spPr>
        <p:txBody>
          <a:bodyPr/>
          <a:lstStyle/>
          <a:p>
            <a:pPr algn="ctr"/>
            <a:r>
              <a:rPr lang="en-US" sz="6000" dirty="0"/>
              <a:t>Event planning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51714"/>
            <a:ext cx="12191999" cy="802980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/>
              <a:t>1</a:t>
            </a:r>
            <a:r>
              <a:rPr lang="en-US" sz="5400" baseline="30000" dirty="0"/>
              <a:t>ST</a:t>
            </a:r>
            <a:r>
              <a:rPr lang="en-US" sz="5400" dirty="0"/>
              <a:t> PLACE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-1526" y="3149831"/>
            <a:ext cx="12192000" cy="604678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R. Meeks &amp; n. Strickland</a:t>
            </a:r>
            <a:endParaRPr lang="en-US" sz="4800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-1524" y="3712200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Northeast Mississippi community college</a:t>
            </a:r>
            <a:endParaRPr lang="en-US" sz="4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61457" y="4367937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17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7452"/>
            <a:ext cx="12191999" cy="1135619"/>
          </a:xfrm>
        </p:spPr>
        <p:txBody>
          <a:bodyPr/>
          <a:lstStyle/>
          <a:p>
            <a:pPr algn="ctr"/>
            <a:r>
              <a:rPr lang="en-US" sz="6000" dirty="0" smtClean="0"/>
              <a:t>ICDC FINALIST</a:t>
            </a:r>
            <a:endParaRPr lang="en-US" sz="6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2026085"/>
            <a:ext cx="12191999" cy="769424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 smtClean="0"/>
              <a:t>TRAVEL AND TOURISM</a:t>
            </a:r>
            <a:endParaRPr lang="en-US" sz="5400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1" y="2915058"/>
            <a:ext cx="12191999" cy="66122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C. THACKER</a:t>
            </a:r>
            <a:endParaRPr lang="en-US" sz="4800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2" y="3446021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Northeast Mississippi community college</a:t>
            </a:r>
            <a:endParaRPr lang="en-US" sz="4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53068" y="4107879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49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0" y="4940840"/>
            <a:ext cx="12192000" cy="11356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Gotham Bold"/>
              </a:rPr>
              <a:t>STATE CAREER DEVELOPMENT CONFERENCE</a:t>
            </a:r>
            <a:endParaRPr lang="en-US" sz="4000" b="1" dirty="0">
              <a:solidFill>
                <a:schemeClr val="bg1"/>
              </a:solidFill>
              <a:latin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286679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0956"/>
            <a:ext cx="12191999" cy="1135619"/>
          </a:xfrm>
        </p:spPr>
        <p:txBody>
          <a:bodyPr/>
          <a:lstStyle/>
          <a:p>
            <a:pPr algn="ctr"/>
            <a:r>
              <a:rPr lang="en-US" sz="6000" dirty="0"/>
              <a:t>Financial accounting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3" y="3819404"/>
            <a:ext cx="12190472" cy="853347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/>
              <a:t>2</a:t>
            </a:r>
            <a:r>
              <a:rPr lang="en-US" sz="5400" baseline="30000" dirty="0"/>
              <a:t>nd</a:t>
            </a:r>
            <a:r>
              <a:rPr lang="en-US" sz="5400" dirty="0"/>
              <a:t> PLACE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3" y="4636813"/>
            <a:ext cx="12191997" cy="757651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J. </a:t>
            </a:r>
            <a:r>
              <a:rPr lang="en-US" sz="4800" dirty="0"/>
              <a:t>reifers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 txBox="1">
            <a:spLocks/>
          </p:cNvSpPr>
          <p:nvPr/>
        </p:nvSpPr>
        <p:spPr>
          <a:xfrm>
            <a:off x="1528" y="1274654"/>
            <a:ext cx="12191998" cy="8618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dirty="0" smtClean="0"/>
              <a:t>1</a:t>
            </a:r>
            <a:r>
              <a:rPr lang="en-US" sz="5400" baseline="30000" dirty="0" smtClean="0"/>
              <a:t>ST</a:t>
            </a:r>
            <a:r>
              <a:rPr lang="en-US" sz="5400" dirty="0" smtClean="0"/>
              <a:t> PLACE</a:t>
            </a:r>
            <a:endParaRPr lang="en-US" sz="540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2" y="2058177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A. </a:t>
            </a:r>
            <a:r>
              <a:rPr lang="en-US" sz="4800" dirty="0"/>
              <a:t>moore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1528" y="2713321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Southwest community college</a:t>
            </a:r>
            <a:endParaRPr lang="en-US" sz="40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-1523" y="5302125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Northeast Mississippi community college</a:t>
            </a:r>
            <a:endParaRPr lang="en-US" sz="40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20180" y="6012179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0180" y="3354267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52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7" grpId="0" build="p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409"/>
            <a:ext cx="12192000" cy="670325"/>
          </a:xfrm>
        </p:spPr>
        <p:txBody>
          <a:bodyPr/>
          <a:lstStyle/>
          <a:p>
            <a:pPr algn="ctr"/>
            <a:r>
              <a:rPr lang="en-US" sz="6000" dirty="0"/>
              <a:t>Hotel and lodging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1529" y="4758572"/>
            <a:ext cx="12190471" cy="637977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A. </a:t>
            </a:r>
            <a:r>
              <a:rPr lang="en-US" sz="4800" dirty="0"/>
              <a:t>hudson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 txBox="1">
            <a:spLocks/>
          </p:cNvSpPr>
          <p:nvPr/>
        </p:nvSpPr>
        <p:spPr>
          <a:xfrm>
            <a:off x="0" y="3893737"/>
            <a:ext cx="12192000" cy="12431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dirty="0" smtClean="0"/>
              <a:t>2</a:t>
            </a:r>
            <a:r>
              <a:rPr lang="en-US" sz="5400" baseline="30000" dirty="0" smtClean="0"/>
              <a:t>nd</a:t>
            </a:r>
            <a:r>
              <a:rPr lang="en-US" sz="5400" dirty="0" smtClean="0"/>
              <a:t> PLACE</a:t>
            </a:r>
            <a:endParaRPr lang="en-US" sz="540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-1527" y="2153118"/>
            <a:ext cx="12191999" cy="692701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T. jones</a:t>
            </a:r>
            <a:endParaRPr lang="en-US" sz="4800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 txBox="1">
            <a:spLocks/>
          </p:cNvSpPr>
          <p:nvPr/>
        </p:nvSpPr>
        <p:spPr>
          <a:xfrm>
            <a:off x="0" y="1404507"/>
            <a:ext cx="12191999" cy="8197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dirty="0" smtClean="0"/>
              <a:t>1</a:t>
            </a:r>
            <a:r>
              <a:rPr lang="en-US" sz="5400" baseline="30000" dirty="0" smtClean="0"/>
              <a:t>ST</a:t>
            </a:r>
            <a:r>
              <a:rPr lang="en-US" sz="5400" dirty="0" smtClean="0"/>
              <a:t> PLACE</a:t>
            </a:r>
            <a:endParaRPr lang="en-US" sz="54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-1523" y="2653054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Northeast Mississippi community college</a:t>
            </a:r>
            <a:endParaRPr lang="en-US" sz="40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1529" y="5187360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jones college</a:t>
            </a:r>
            <a:endParaRPr lang="en-US" sz="40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20180" y="6012179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0180" y="3320711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38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build="p"/>
      <p:bldP spid="8" grpId="0"/>
      <p:bldP spid="9" grpId="0" build="p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409"/>
            <a:ext cx="12192000" cy="1135619"/>
          </a:xfrm>
        </p:spPr>
        <p:txBody>
          <a:bodyPr/>
          <a:lstStyle/>
          <a:p>
            <a:pPr algn="ctr"/>
            <a:r>
              <a:rPr lang="en-US" sz="5700" dirty="0"/>
              <a:t>Human resource management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2" y="2325790"/>
            <a:ext cx="12191998" cy="739683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K. huddleston</a:t>
            </a:r>
            <a:endParaRPr lang="en-US" sz="4800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-9991" y="4762078"/>
            <a:ext cx="12200466" cy="651003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F. </a:t>
            </a:r>
            <a:r>
              <a:rPr lang="en-US" sz="4800" dirty="0"/>
              <a:t>johnston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3927908"/>
            <a:ext cx="12191998" cy="722819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/>
              <a:t>2</a:t>
            </a:r>
            <a:r>
              <a:rPr lang="en-US" sz="5400" baseline="30000" dirty="0"/>
              <a:t>nd</a:t>
            </a:r>
            <a:r>
              <a:rPr lang="en-US" sz="5400" dirty="0"/>
              <a:t> PLACE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 txBox="1">
            <a:spLocks/>
          </p:cNvSpPr>
          <p:nvPr/>
        </p:nvSpPr>
        <p:spPr>
          <a:xfrm>
            <a:off x="0" y="1516480"/>
            <a:ext cx="12191999" cy="6895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dirty="0" smtClean="0"/>
              <a:t>1</a:t>
            </a:r>
            <a:r>
              <a:rPr lang="en-US" sz="5400" baseline="30000" dirty="0" smtClean="0"/>
              <a:t>ST</a:t>
            </a:r>
            <a:r>
              <a:rPr lang="en-US" sz="5400" dirty="0" smtClean="0"/>
              <a:t> PLACE</a:t>
            </a:r>
            <a:endParaRPr lang="en-US" sz="54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-9991" y="2885430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Jones college</a:t>
            </a:r>
            <a:endParaRPr lang="en-US" sz="40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2" y="5262195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Northeast Mississippi community college</a:t>
            </a:r>
            <a:endParaRPr lang="en-US" sz="40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20180" y="6012179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20179" y="3599179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42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 build="p"/>
      <p:bldP spid="9" grpId="0" build="p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7452"/>
            <a:ext cx="12191999" cy="1135619"/>
          </a:xfrm>
        </p:spPr>
        <p:txBody>
          <a:bodyPr/>
          <a:lstStyle/>
          <a:p>
            <a:pPr algn="ctr"/>
            <a:r>
              <a:rPr lang="en-US" sz="6000" dirty="0"/>
              <a:t>Marketing management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2026085"/>
            <a:ext cx="12191999" cy="769424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/>
              <a:t>1</a:t>
            </a:r>
            <a:r>
              <a:rPr lang="en-US" sz="5400" baseline="30000" dirty="0"/>
              <a:t>ST</a:t>
            </a:r>
            <a:r>
              <a:rPr lang="en-US" sz="5400" dirty="0"/>
              <a:t> PLACE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1" y="2915058"/>
            <a:ext cx="12191999" cy="66122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I. kelly</a:t>
            </a:r>
            <a:endParaRPr lang="en-US" sz="4800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2" y="3446021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Northeast Mississippi community college</a:t>
            </a:r>
            <a:endParaRPr lang="en-US" sz="4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53068" y="4107879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5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409"/>
            <a:ext cx="12192000" cy="622223"/>
          </a:xfrm>
        </p:spPr>
        <p:txBody>
          <a:bodyPr/>
          <a:lstStyle/>
          <a:p>
            <a:pPr algn="ctr"/>
            <a:r>
              <a:rPr lang="en-US" sz="4000" dirty="0"/>
              <a:t>Restaurant and food service management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3" y="1631143"/>
            <a:ext cx="12191999" cy="817087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C. Garcia</a:t>
            </a:r>
            <a:endParaRPr lang="en-US" sz="4000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1" y="5366917"/>
            <a:ext cx="12191998" cy="592168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N. mckenzie</a:t>
            </a:r>
            <a:endParaRPr lang="en-US" sz="400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4" y="3537519"/>
            <a:ext cx="12192000" cy="631704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D. </a:t>
            </a:r>
            <a:r>
              <a:rPr lang="en-US" sz="4000" dirty="0"/>
              <a:t>hale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" y="4711896"/>
            <a:ext cx="12191997" cy="546616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/>
              <a:t>3</a:t>
            </a:r>
            <a:r>
              <a:rPr lang="en-US" sz="4400" baseline="30000" dirty="0"/>
              <a:t>rd</a:t>
            </a:r>
            <a:r>
              <a:rPr lang="en-US" sz="4400" dirty="0"/>
              <a:t> PLACE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 txBox="1">
            <a:spLocks/>
          </p:cNvSpPr>
          <p:nvPr/>
        </p:nvSpPr>
        <p:spPr>
          <a:xfrm>
            <a:off x="-4" y="2912074"/>
            <a:ext cx="12191998" cy="8222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 smtClean="0"/>
              <a:t>2</a:t>
            </a:r>
            <a:r>
              <a:rPr lang="en-US" sz="4400" baseline="30000" dirty="0" smtClean="0"/>
              <a:t>nd</a:t>
            </a:r>
            <a:r>
              <a:rPr lang="en-US" sz="4400" dirty="0" smtClean="0"/>
              <a:t> PLACE</a:t>
            </a:r>
            <a:endParaRPr lang="en-US" sz="4400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 txBox="1">
            <a:spLocks/>
          </p:cNvSpPr>
          <p:nvPr/>
        </p:nvSpPr>
        <p:spPr>
          <a:xfrm>
            <a:off x="3" y="1104589"/>
            <a:ext cx="12191999" cy="7775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 smtClean="0"/>
              <a:t>1</a:t>
            </a:r>
            <a:r>
              <a:rPr lang="en-US" sz="4400" baseline="30000" dirty="0" smtClean="0"/>
              <a:t>ST</a:t>
            </a:r>
            <a:r>
              <a:rPr lang="en-US" sz="4400" dirty="0" smtClean="0"/>
              <a:t> PLACE</a:t>
            </a:r>
            <a:endParaRPr lang="en-US" sz="4400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4" y="2101023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3200" dirty="0" smtClean="0"/>
              <a:t>jones college</a:t>
            </a:r>
            <a:endParaRPr lang="en-US" sz="3200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6" y="3922232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3200" dirty="0" smtClean="0"/>
              <a:t>Northeast Mississippi community college</a:t>
            </a:r>
            <a:endParaRPr lang="en-US" sz="3200"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-3" y="5673640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3200" dirty="0" smtClean="0"/>
              <a:t>Jones college</a:t>
            </a:r>
            <a:endParaRPr lang="en-US" sz="32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24401" y="2765640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4400" y="4708657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0180" y="6238682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46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 build="p"/>
      <p:bldP spid="10" grpId="0" build="p"/>
      <p:bldP spid="11" grpId="0" build="p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52" y="462677"/>
            <a:ext cx="12191999" cy="619992"/>
          </a:xfrm>
        </p:spPr>
        <p:txBody>
          <a:bodyPr/>
          <a:lstStyle/>
          <a:p>
            <a:pPr algn="ctr"/>
            <a:r>
              <a:rPr lang="en-US" sz="6000" dirty="0"/>
              <a:t>Retail management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" y="3811418"/>
            <a:ext cx="12190472" cy="870093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/>
              <a:t>2</a:t>
            </a:r>
            <a:r>
              <a:rPr lang="en-US" sz="5400" baseline="30000" dirty="0"/>
              <a:t>nd</a:t>
            </a:r>
            <a:r>
              <a:rPr lang="en-US" sz="5400" dirty="0"/>
              <a:t> PLACE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3055" y="4580404"/>
            <a:ext cx="12191998" cy="743233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M. </a:t>
            </a:r>
            <a:r>
              <a:rPr lang="en-US" sz="4800" dirty="0"/>
              <a:t>kent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-3052" y="2375160"/>
            <a:ext cx="12192000" cy="550972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800" dirty="0" smtClean="0"/>
              <a:t>A. </a:t>
            </a:r>
            <a:r>
              <a:rPr lang="en-US" sz="4800" dirty="0"/>
              <a:t>sanford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8DF531D-9395-5648-B66F-67CDCE1BF132}"/>
              </a:ext>
            </a:extLst>
          </p:cNvPr>
          <p:cNvSpPr txBox="1">
            <a:spLocks/>
          </p:cNvSpPr>
          <p:nvPr/>
        </p:nvSpPr>
        <p:spPr>
          <a:xfrm>
            <a:off x="-1523" y="1525312"/>
            <a:ext cx="12191998" cy="9951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D4E6FF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dirty="0" smtClean="0"/>
              <a:t>1</a:t>
            </a:r>
            <a:r>
              <a:rPr lang="en-US" sz="5400" baseline="30000" dirty="0" smtClean="0"/>
              <a:t>ST</a:t>
            </a:r>
            <a:r>
              <a:rPr lang="en-US" sz="5400" dirty="0" smtClean="0"/>
              <a:t> PLACE</a:t>
            </a:r>
            <a:endParaRPr lang="en-US" sz="5400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-3050" y="2846723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Northeast Mississippi community college</a:t>
            </a:r>
            <a:endParaRPr lang="en-US" sz="40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797DAB9-0654-A54E-9A0F-6B3C97E38D7F}"/>
              </a:ext>
            </a:extLst>
          </p:cNvPr>
          <p:cNvSpPr txBox="1">
            <a:spLocks/>
          </p:cNvSpPr>
          <p:nvPr/>
        </p:nvSpPr>
        <p:spPr>
          <a:xfrm>
            <a:off x="1529" y="5043337"/>
            <a:ext cx="12191998" cy="81431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i="0" kern="1200" cap="all" spc="-150" baseline="0" dirty="0">
                <a:solidFill>
                  <a:schemeClr val="bg1"/>
                </a:solidFill>
                <a:effectLst>
                  <a:glow rad="38100">
                    <a:schemeClr val="tx1">
                      <a:alpha val="10000"/>
                    </a:schemeClr>
                  </a:glow>
                </a:effectLst>
                <a:latin typeface="Gotham Bold" pitchFamily="2" charset="0"/>
                <a:ea typeface="Gotham 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 smtClean="0"/>
              <a:t>East central community college</a:t>
            </a:r>
            <a:endParaRPr lang="en-US" sz="4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21355" y="5752121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1355" y="3530436"/>
            <a:ext cx="117431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02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7" grpId="0"/>
      <p:bldP spid="8" grpId="0" build="p"/>
      <p:bldP spid="9" grpId="0"/>
      <p:bldP spid="10" grpId="0"/>
    </p:bldLst>
  </p:timing>
</p:sld>
</file>

<file path=ppt/theme/theme1.xml><?xml version="1.0" encoding="utf-8"?>
<a:theme xmlns:a="http://schemas.openxmlformats.org/drawingml/2006/main" name="DEC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legiate DECA PowerPoint Template" id="{B7E44204-A4EC-9A4F-B0D6-A05E2F756F81}" vid="{DD2410F8-A374-7B44-AFE1-1F7AC97930EE}"/>
    </a:ext>
  </a:extLst>
</a:theme>
</file>

<file path=ppt/theme/theme2.xml><?xml version="1.0" encoding="utf-8"?>
<a:theme xmlns:a="http://schemas.openxmlformats.org/drawingml/2006/main" name="Section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legiate DECA PowerPoint Template" id="{B7E44204-A4EC-9A4F-B0D6-A05E2F756F81}" vid="{C79516E9-7DFD-0F45-AACC-945708A16FB4}"/>
    </a:ext>
  </a:extLst>
</a:theme>
</file>

<file path=ppt/theme/theme3.xml><?xml version="1.0" encoding="utf-8"?>
<a:theme xmlns:a="http://schemas.openxmlformats.org/drawingml/2006/main" name="Hea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legiate DECA PowerPoint Template" id="{B7E44204-A4EC-9A4F-B0D6-A05E2F756F81}" vid="{79CF243C-5FCB-1447-AD7A-46CFF7A00076}"/>
    </a:ext>
  </a:extLst>
</a:theme>
</file>

<file path=ppt/theme/theme4.xml><?xml version="1.0" encoding="utf-8"?>
<a:theme xmlns:a="http://schemas.openxmlformats.org/drawingml/2006/main" name="Side Ba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legiate DECA PowerPoint Template" id="{B7E44204-A4EC-9A4F-B0D6-A05E2F756F81}" vid="{C62BA49A-382F-7F45-A7F8-0850EF8F32FB}"/>
    </a:ext>
  </a:extLst>
</a:theme>
</file>

<file path=ppt/theme/theme5.xml><?xml version="1.0" encoding="utf-8"?>
<a:theme xmlns:a="http://schemas.openxmlformats.org/drawingml/2006/main" name="Dark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legiate DECA PowerPoint Template" id="{B7E44204-A4EC-9A4F-B0D6-A05E2F756F81}" vid="{6670E40B-5059-1548-9CE9-B2A121D67F6A}"/>
    </a:ext>
  </a:extLst>
</a:theme>
</file>

<file path=ppt/theme/theme6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legiate DECA PowerPoint Template" id="{B7E44204-A4EC-9A4F-B0D6-A05E2F756F81}" vid="{38BB62CF-CE35-0B4C-A723-3FC474745E9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2CFEA0B116424593F8EBF659FA6A4A" ma:contentTypeVersion="14" ma:contentTypeDescription="Create a new document." ma:contentTypeScope="" ma:versionID="d0d36a20ddd781728881cb37cabe30dd">
  <xsd:schema xmlns:xsd="http://www.w3.org/2001/XMLSchema" xmlns:xs="http://www.w3.org/2001/XMLSchema" xmlns:p="http://schemas.microsoft.com/office/2006/metadata/properties" xmlns:ns2="8a5535a4-8e30-4858-bf75-12a9dfd13025" xmlns:ns3="bc227b55-0dcd-4919-b652-5d87663e9592" targetNamespace="http://schemas.microsoft.com/office/2006/metadata/properties" ma:root="true" ma:fieldsID="d73542f985436154267e0c1353bb8828" ns2:_="" ns3:_="">
    <xsd:import namespace="8a5535a4-8e30-4858-bf75-12a9dfd13025"/>
    <xsd:import namespace="bc227b55-0dcd-4919-b652-5d87663e959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5535a4-8e30-4858-bf75-12a9dfd13025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0d5049c8-6793-4809-894a-a8cb8afbfb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27b55-0dcd-4919-b652-5d87663e959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f8d058f-94b3-4716-a34b-3e3d2954a781}" ma:internalName="TaxCatchAll" ma:showField="CatchAllData" ma:web="bc227b55-0dcd-4919-b652-5d87663e95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a5535a4-8e30-4858-bf75-12a9dfd13025">
      <Terms xmlns="http://schemas.microsoft.com/office/infopath/2007/PartnerControls"/>
    </lcf76f155ced4ddcb4097134ff3c332f>
    <TaxCatchAll xmlns="bc227b55-0dcd-4919-b652-5d87663e959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F0D92A-31FB-4A7B-A326-8720253035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5535a4-8e30-4858-bf75-12a9dfd13025"/>
    <ds:schemaRef ds:uri="bc227b55-0dcd-4919-b652-5d87663e95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265B852-82D6-49D5-B7C5-A5E9571FE8E3}">
  <ds:schemaRefs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bc227b55-0dcd-4919-b652-5d87663e9592"/>
    <ds:schemaRef ds:uri="8a5535a4-8e30-4858-bf75-12a9dfd13025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6D6AFF8-33FD-4D60-9FBD-E302E9CD24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Collegiate DECA PowerPoint Template</Template>
  <TotalTime>214</TotalTime>
  <Words>338</Words>
  <Application>Microsoft Office PowerPoint</Application>
  <PresentationFormat>Widescreen</PresentationFormat>
  <Paragraphs>106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Gotham Bold</vt:lpstr>
      <vt:lpstr>Gotham Book</vt:lpstr>
      <vt:lpstr>Gotham Medium</vt:lpstr>
      <vt:lpstr>DECA</vt:lpstr>
      <vt:lpstr>Section Title</vt:lpstr>
      <vt:lpstr>Header</vt:lpstr>
      <vt:lpstr>Side Bar</vt:lpstr>
      <vt:lpstr>Dark Background</vt:lpstr>
      <vt:lpstr>Blank</vt:lpstr>
      <vt:lpstr>PowerPoint Presentation</vt:lpstr>
      <vt:lpstr>ICDC FINALIST</vt:lpstr>
      <vt:lpstr>PowerPoint Presentation</vt:lpstr>
      <vt:lpstr>Financial accounting</vt:lpstr>
      <vt:lpstr>Hotel and lodging</vt:lpstr>
      <vt:lpstr>Human resource management</vt:lpstr>
      <vt:lpstr>Marketing management</vt:lpstr>
      <vt:lpstr>Restaurant and food service management</vt:lpstr>
      <vt:lpstr>Retail management</vt:lpstr>
      <vt:lpstr>Sales management &amp; leadership</vt:lpstr>
      <vt:lpstr>Travel and tourism</vt:lpstr>
      <vt:lpstr>Digital marketing strategies</vt:lpstr>
      <vt:lpstr>Entrepreneurship  Starting a business</vt:lpstr>
      <vt:lpstr>Entrepreneurship  Starting a business</vt:lpstr>
      <vt:lpstr>Professional sales</vt:lpstr>
      <vt:lpstr>Business-to-business marketing</vt:lpstr>
      <vt:lpstr>Business ethics</vt:lpstr>
      <vt:lpstr>Entertainment marketing</vt:lpstr>
      <vt:lpstr>Event planning</vt:lpstr>
    </vt:vector>
  </TitlesOfParts>
  <Manager/>
  <Company/>
  <LinksUpToDate>false</LinksUpToDate>
  <SharedDoc>false</SharedDoc>
  <HyperlinkBase>www.collegiatedeca.org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Ashley Hobson</dc:creator>
  <cp:keywords/>
  <dc:description>Copyright DECA Inc. All rights reserved.</dc:description>
  <cp:lastModifiedBy>Ashley Hobson</cp:lastModifiedBy>
  <cp:revision>22</cp:revision>
  <dcterms:created xsi:type="dcterms:W3CDTF">2024-01-30T22:11:02Z</dcterms:created>
  <dcterms:modified xsi:type="dcterms:W3CDTF">2024-05-09T13:26:14Z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0x010100822CFEA0B116424593F8EBF659FA6A4A</vt:lpwstr>
  </property>
  <property fmtid="{D5CDD505-2E9C-101B-9397-08002B2CF9AE}" pid="3" name="MediaServiceImageTags">
    <vt:lpwstr/>
  </property>
</Properties>
</file>